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6" r:id="rId3"/>
    <p:sldId id="258" r:id="rId4"/>
    <p:sldId id="335" r:id="rId5"/>
    <p:sldId id="259" r:id="rId6"/>
    <p:sldId id="262" r:id="rId7"/>
    <p:sldId id="263" r:id="rId8"/>
    <p:sldId id="266" r:id="rId9"/>
    <p:sldId id="267" r:id="rId10"/>
    <p:sldId id="268" r:id="rId11"/>
    <p:sldId id="294" r:id="rId12"/>
    <p:sldId id="296" r:id="rId13"/>
    <p:sldId id="298" r:id="rId14"/>
    <p:sldId id="297" r:id="rId15"/>
    <p:sldId id="299" r:id="rId16"/>
    <p:sldId id="300" r:id="rId17"/>
    <p:sldId id="316" r:id="rId18"/>
    <p:sldId id="318" r:id="rId19"/>
    <p:sldId id="319" r:id="rId20"/>
    <p:sldId id="328" r:id="rId21"/>
    <p:sldId id="329" r:id="rId22"/>
    <p:sldId id="330" r:id="rId23"/>
    <p:sldId id="331" r:id="rId24"/>
    <p:sldId id="332" r:id="rId25"/>
    <p:sldId id="269" r:id="rId26"/>
    <p:sldId id="270" r:id="rId27"/>
    <p:sldId id="351" r:id="rId28"/>
    <p:sldId id="271" r:id="rId29"/>
    <p:sldId id="337" r:id="rId30"/>
    <p:sldId id="340" r:id="rId31"/>
    <p:sldId id="367" r:id="rId32"/>
    <p:sldId id="350" r:id="rId33"/>
    <p:sldId id="352" r:id="rId34"/>
    <p:sldId id="355" r:id="rId35"/>
    <p:sldId id="354" r:id="rId36"/>
    <p:sldId id="356" r:id="rId37"/>
    <p:sldId id="357" r:id="rId38"/>
    <p:sldId id="293" r:id="rId39"/>
    <p:sldId id="279" r:id="rId40"/>
    <p:sldId id="341" r:id="rId41"/>
    <p:sldId id="260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626"/>
    <a:srgbClr val="00FF00"/>
    <a:srgbClr val="37BFD1"/>
    <a:srgbClr val="FF99FF"/>
    <a:srgbClr val="CC00FF"/>
    <a:srgbClr val="9900CC"/>
    <a:srgbClr val="FFFFFF"/>
    <a:srgbClr val="FFCC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24904-2CC4-4294-BE2C-E316FCE49539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BDC3233-85C2-4FC0-A2E4-FB7C6687B33F}">
      <dgm:prSet/>
      <dgm:spPr/>
      <dgm:t>
        <a:bodyPr/>
        <a:lstStyle/>
        <a:p>
          <a:pPr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การปฏิบัติต่อร่างกาย</a:t>
          </a:r>
          <a:endParaRPr lang="en-US" dirty="0">
            <a:latin typeface="Angsana New" pitchFamily="18" charset="-34"/>
            <a:cs typeface="Angsana New" pitchFamily="18" charset="-34"/>
          </a:endParaRPr>
        </a:p>
      </dgm:t>
    </dgm:pt>
    <dgm:pt modelId="{2674E00A-1D7A-4739-8CE8-72714926C0EF}" type="parTrans" cxnId="{F31F0542-1FCE-4F3B-9F46-EAF88C5942A4}">
      <dgm:prSet/>
      <dgm:spPr/>
      <dgm:t>
        <a:bodyPr/>
        <a:lstStyle/>
        <a:p>
          <a:endParaRPr lang="th-TH"/>
        </a:p>
      </dgm:t>
    </dgm:pt>
    <dgm:pt modelId="{C46F4D40-0063-4B97-9B7D-6D133F8165EC}" type="sibTrans" cxnId="{F31F0542-1FCE-4F3B-9F46-EAF88C5942A4}">
      <dgm:prSet/>
      <dgm:spPr/>
      <dgm:t>
        <a:bodyPr/>
        <a:lstStyle/>
        <a:p>
          <a:endParaRPr lang="th-TH"/>
        </a:p>
      </dgm:t>
    </dgm:pt>
    <dgm:pt modelId="{5A42953D-7BF5-48E7-8409-90CE8D1B2217}">
      <dgm:prSet custT="1"/>
      <dgm:spPr/>
      <dgm:t>
        <a:bodyPr/>
        <a:lstStyle/>
        <a:p>
          <a:pPr rtl="0"/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แนะนำให้รักษาสุขภาพจิต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0A0A5FBE-0E18-4A78-8063-6231395A09BA}" type="parTrans" cxnId="{8447F25E-31BC-43C5-9BFD-DF57587C52E6}">
      <dgm:prSet/>
      <dgm:spPr/>
      <dgm:t>
        <a:bodyPr/>
        <a:lstStyle/>
        <a:p>
          <a:endParaRPr lang="th-TH"/>
        </a:p>
      </dgm:t>
    </dgm:pt>
    <dgm:pt modelId="{8DF67227-897D-455C-99F8-2BA7B8387D14}" type="sibTrans" cxnId="{8447F25E-31BC-43C5-9BFD-DF57587C52E6}">
      <dgm:prSet/>
      <dgm:spPr/>
      <dgm:t>
        <a:bodyPr/>
        <a:lstStyle/>
        <a:p>
          <a:endParaRPr lang="th-TH"/>
        </a:p>
      </dgm:t>
    </dgm:pt>
    <dgm:pt modelId="{362CC261-6427-43B9-9C75-F48F2078A4D3}">
      <dgm:prSet/>
      <dgm:spPr/>
      <dgm:t>
        <a:bodyPr/>
        <a:lstStyle/>
        <a:p>
          <a:pPr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แนะนำอาหารที่มีประโยชน์</a:t>
          </a:r>
          <a:endParaRPr lang="en-US" dirty="0">
            <a:latin typeface="Angsana New" pitchFamily="18" charset="-34"/>
            <a:cs typeface="Angsana New" pitchFamily="18" charset="-34"/>
          </a:endParaRPr>
        </a:p>
      </dgm:t>
    </dgm:pt>
    <dgm:pt modelId="{E5A4FC55-B89B-4FD9-9DB0-9EAE9B56D7A5}" type="parTrans" cxnId="{6EA5529E-4DFC-40EA-8F7A-1120FA60BEDA}">
      <dgm:prSet/>
      <dgm:spPr/>
      <dgm:t>
        <a:bodyPr/>
        <a:lstStyle/>
        <a:p>
          <a:endParaRPr lang="th-TH"/>
        </a:p>
      </dgm:t>
    </dgm:pt>
    <dgm:pt modelId="{0550BF49-0A0D-421D-B61C-ADF76D0061F5}" type="sibTrans" cxnId="{6EA5529E-4DFC-40EA-8F7A-1120FA60BEDA}">
      <dgm:prSet/>
      <dgm:spPr/>
      <dgm:t>
        <a:bodyPr/>
        <a:lstStyle/>
        <a:p>
          <a:endParaRPr lang="th-TH"/>
        </a:p>
      </dgm:t>
    </dgm:pt>
    <dgm:pt modelId="{503664CF-0584-4527-AE1A-699BDAA06064}">
      <dgm:prSet/>
      <dgm:spPr/>
      <dgm:t>
        <a:bodyPr/>
        <a:lstStyle/>
        <a:p>
          <a:pPr rtl="0"/>
          <a:r>
            <a:rPr lang="th-TH" b="1" dirty="0" smtClean="0">
              <a:latin typeface="Angsana New" pitchFamily="18" charset="-34"/>
              <a:cs typeface="Angsana New" pitchFamily="18" charset="-34"/>
            </a:rPr>
            <a:t>ป้องกันความผิดปกติที่จะเกิดขึ้น</a:t>
          </a:r>
          <a:endParaRPr lang="en-US" dirty="0">
            <a:latin typeface="Angsana New" pitchFamily="18" charset="-34"/>
            <a:cs typeface="Angsana New" pitchFamily="18" charset="-34"/>
          </a:endParaRPr>
        </a:p>
      </dgm:t>
    </dgm:pt>
    <dgm:pt modelId="{DA85D1A8-E7E6-49FB-9D91-BF56485FD44B}" type="parTrans" cxnId="{9C379F3E-8C9B-4703-A4C8-CD934F06790D}">
      <dgm:prSet/>
      <dgm:spPr/>
      <dgm:t>
        <a:bodyPr/>
        <a:lstStyle/>
        <a:p>
          <a:endParaRPr lang="th-TH"/>
        </a:p>
      </dgm:t>
    </dgm:pt>
    <dgm:pt modelId="{A42010C9-124D-4136-A68C-49FD4761C187}" type="sibTrans" cxnId="{9C379F3E-8C9B-4703-A4C8-CD934F06790D}">
      <dgm:prSet/>
      <dgm:spPr/>
      <dgm:t>
        <a:bodyPr/>
        <a:lstStyle/>
        <a:p>
          <a:endParaRPr lang="th-TH"/>
        </a:p>
      </dgm:t>
    </dgm:pt>
    <dgm:pt modelId="{0F337127-2526-43D4-ACDE-F9AFD384A56B}">
      <dgm:prSet/>
      <dgm:spPr/>
      <dgm:t>
        <a:bodyPr/>
        <a:lstStyle/>
        <a:p>
          <a:pPr rtl="0"/>
          <a:endParaRPr lang="th-TH" dirty="0"/>
        </a:p>
      </dgm:t>
    </dgm:pt>
    <dgm:pt modelId="{3C25101D-C6B7-4D7A-B4E8-441BF346BE8D}" type="parTrans" cxnId="{B9072A6E-35DC-40DF-9276-A0C715C646E7}">
      <dgm:prSet/>
      <dgm:spPr/>
      <dgm:t>
        <a:bodyPr/>
        <a:lstStyle/>
        <a:p>
          <a:endParaRPr lang="th-TH"/>
        </a:p>
      </dgm:t>
    </dgm:pt>
    <dgm:pt modelId="{5861243C-9498-4F57-8FF7-9CF448374856}" type="sibTrans" cxnId="{B9072A6E-35DC-40DF-9276-A0C715C646E7}">
      <dgm:prSet/>
      <dgm:spPr/>
      <dgm:t>
        <a:bodyPr/>
        <a:lstStyle/>
        <a:p>
          <a:endParaRPr lang="th-TH"/>
        </a:p>
      </dgm:t>
    </dgm:pt>
    <dgm:pt modelId="{8847F60F-F477-413E-B4DB-8EB4F4E59539}" type="pres">
      <dgm:prSet presAssocID="{04124904-2CC4-4294-BE2C-E316FCE495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E493C53-1AB8-4417-A041-C9136B01C0FB}" type="pres">
      <dgm:prSet presAssocID="{8BDC3233-85C2-4FC0-A2E4-FB7C6687B33F}" presName="centerShape" presStyleLbl="node0" presStyleIdx="0" presStyleCnt="1" custScaleX="133620" custScaleY="138440"/>
      <dgm:spPr/>
      <dgm:t>
        <a:bodyPr/>
        <a:lstStyle/>
        <a:p>
          <a:endParaRPr lang="th-TH"/>
        </a:p>
      </dgm:t>
    </dgm:pt>
    <dgm:pt modelId="{F4D544D0-078A-430C-9C55-3AC16929371A}" type="pres">
      <dgm:prSet presAssocID="{0A0A5FBE-0E18-4A78-8063-6231395A09BA}" presName="parTrans" presStyleLbl="sibTrans2D1" presStyleIdx="0" presStyleCnt="3"/>
      <dgm:spPr/>
      <dgm:t>
        <a:bodyPr/>
        <a:lstStyle/>
        <a:p>
          <a:endParaRPr lang="th-TH"/>
        </a:p>
      </dgm:t>
    </dgm:pt>
    <dgm:pt modelId="{07C18D72-0804-4F62-B5EA-9708CD6AAB7C}" type="pres">
      <dgm:prSet presAssocID="{0A0A5FBE-0E18-4A78-8063-6231395A09BA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9C788284-F1FC-4AE9-B1FC-3AC487416559}" type="pres">
      <dgm:prSet presAssocID="{5A42953D-7BF5-48E7-8409-90CE8D1B2217}" presName="node" presStyleLbl="node1" presStyleIdx="0" presStyleCnt="3" custScaleX="108810" custScaleY="977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B2B368-5CAC-4515-9EB7-331A101F3D01}" type="pres">
      <dgm:prSet presAssocID="{E5A4FC55-B89B-4FD9-9DB0-9EAE9B56D7A5}" presName="parTrans" presStyleLbl="sibTrans2D1" presStyleIdx="1" presStyleCnt="3"/>
      <dgm:spPr/>
      <dgm:t>
        <a:bodyPr/>
        <a:lstStyle/>
        <a:p>
          <a:endParaRPr lang="th-TH"/>
        </a:p>
      </dgm:t>
    </dgm:pt>
    <dgm:pt modelId="{71519F77-4F78-45FA-A33D-D0EC6864FF2C}" type="pres">
      <dgm:prSet presAssocID="{E5A4FC55-B89B-4FD9-9DB0-9EAE9B56D7A5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93C39B0F-5FE9-4445-B9D1-8BD8D648B5A3}" type="pres">
      <dgm:prSet presAssocID="{362CC261-6427-43B9-9C75-F48F2078A4D3}" presName="node" presStyleLbl="node1" presStyleIdx="1" presStyleCnt="3" custScaleX="114475" custScaleY="105404" custRadScaleRad="106541" custRadScaleInc="-284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E02F85-DF86-4440-B49D-95BC11CE5C01}" type="pres">
      <dgm:prSet presAssocID="{DA85D1A8-E7E6-49FB-9D91-BF56485FD44B}" presName="parTrans" presStyleLbl="sibTrans2D1" presStyleIdx="2" presStyleCnt="3"/>
      <dgm:spPr/>
      <dgm:t>
        <a:bodyPr/>
        <a:lstStyle/>
        <a:p>
          <a:endParaRPr lang="th-TH"/>
        </a:p>
      </dgm:t>
    </dgm:pt>
    <dgm:pt modelId="{00C3B67A-3683-499B-BC00-02E6843B8EF8}" type="pres">
      <dgm:prSet presAssocID="{DA85D1A8-E7E6-49FB-9D91-BF56485FD44B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923226F4-BC61-4DF7-9F52-9FEEC574BFB6}" type="pres">
      <dgm:prSet presAssocID="{503664CF-0584-4527-AE1A-699BDAA06064}" presName="node" presStyleLbl="node1" presStyleIdx="2" presStyleCnt="3" custScaleX="115522" custScaleY="108435" custRadScaleRad="107682" custRadScaleInc="262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A63D4BC-BB0D-41A5-9D27-8A97392A2337}" type="presOf" srcId="{8BDC3233-85C2-4FC0-A2E4-FB7C6687B33F}" destId="{2E493C53-1AB8-4417-A041-C9136B01C0FB}" srcOrd="0" destOrd="0" presId="urn:microsoft.com/office/officeart/2005/8/layout/radial5"/>
    <dgm:cxn modelId="{A23DDCD0-BC46-4C19-BDCD-E4DEAB45A10C}" type="presOf" srcId="{362CC261-6427-43B9-9C75-F48F2078A4D3}" destId="{93C39B0F-5FE9-4445-B9D1-8BD8D648B5A3}" srcOrd="0" destOrd="0" presId="urn:microsoft.com/office/officeart/2005/8/layout/radial5"/>
    <dgm:cxn modelId="{9C379F3E-8C9B-4703-A4C8-CD934F06790D}" srcId="{8BDC3233-85C2-4FC0-A2E4-FB7C6687B33F}" destId="{503664CF-0584-4527-AE1A-699BDAA06064}" srcOrd="2" destOrd="0" parTransId="{DA85D1A8-E7E6-49FB-9D91-BF56485FD44B}" sibTransId="{A42010C9-124D-4136-A68C-49FD4761C187}"/>
    <dgm:cxn modelId="{9D67B2B2-CC76-4751-AD8E-C6F63E03889A}" type="presOf" srcId="{0A0A5FBE-0E18-4A78-8063-6231395A09BA}" destId="{F4D544D0-078A-430C-9C55-3AC16929371A}" srcOrd="0" destOrd="0" presId="urn:microsoft.com/office/officeart/2005/8/layout/radial5"/>
    <dgm:cxn modelId="{E77D51BB-8084-4168-B8C5-0C93E5161ECD}" type="presOf" srcId="{0A0A5FBE-0E18-4A78-8063-6231395A09BA}" destId="{07C18D72-0804-4F62-B5EA-9708CD6AAB7C}" srcOrd="1" destOrd="0" presId="urn:microsoft.com/office/officeart/2005/8/layout/radial5"/>
    <dgm:cxn modelId="{9658957E-E999-4FAA-B717-E0DF70484BDD}" type="presOf" srcId="{E5A4FC55-B89B-4FD9-9DB0-9EAE9B56D7A5}" destId="{71519F77-4F78-45FA-A33D-D0EC6864FF2C}" srcOrd="1" destOrd="0" presId="urn:microsoft.com/office/officeart/2005/8/layout/radial5"/>
    <dgm:cxn modelId="{1E65CA2F-4306-4307-AF2B-AF485DC3600B}" type="presOf" srcId="{04124904-2CC4-4294-BE2C-E316FCE49539}" destId="{8847F60F-F477-413E-B4DB-8EB4F4E59539}" srcOrd="0" destOrd="0" presId="urn:microsoft.com/office/officeart/2005/8/layout/radial5"/>
    <dgm:cxn modelId="{B5A0186B-94FD-4695-B1F2-7F51DD294EAE}" type="presOf" srcId="{503664CF-0584-4527-AE1A-699BDAA06064}" destId="{923226F4-BC61-4DF7-9F52-9FEEC574BFB6}" srcOrd="0" destOrd="0" presId="urn:microsoft.com/office/officeart/2005/8/layout/radial5"/>
    <dgm:cxn modelId="{1DB40E27-329B-4CD1-8872-350E9CA6615E}" type="presOf" srcId="{E5A4FC55-B89B-4FD9-9DB0-9EAE9B56D7A5}" destId="{C2B2B368-5CAC-4515-9EB7-331A101F3D01}" srcOrd="0" destOrd="0" presId="urn:microsoft.com/office/officeart/2005/8/layout/radial5"/>
    <dgm:cxn modelId="{C1E41289-9663-401A-91A1-BDBD0B917866}" type="presOf" srcId="{5A42953D-7BF5-48E7-8409-90CE8D1B2217}" destId="{9C788284-F1FC-4AE9-B1FC-3AC487416559}" srcOrd="0" destOrd="0" presId="urn:microsoft.com/office/officeart/2005/8/layout/radial5"/>
    <dgm:cxn modelId="{6EA5529E-4DFC-40EA-8F7A-1120FA60BEDA}" srcId="{8BDC3233-85C2-4FC0-A2E4-FB7C6687B33F}" destId="{362CC261-6427-43B9-9C75-F48F2078A4D3}" srcOrd="1" destOrd="0" parTransId="{E5A4FC55-B89B-4FD9-9DB0-9EAE9B56D7A5}" sibTransId="{0550BF49-0A0D-421D-B61C-ADF76D0061F5}"/>
    <dgm:cxn modelId="{8422644E-9F14-4D7E-A998-DF7EDF8D7AE2}" type="presOf" srcId="{DA85D1A8-E7E6-49FB-9D91-BF56485FD44B}" destId="{00C3B67A-3683-499B-BC00-02E6843B8EF8}" srcOrd="1" destOrd="0" presId="urn:microsoft.com/office/officeart/2005/8/layout/radial5"/>
    <dgm:cxn modelId="{7C6C8D3C-D430-4DDD-B4EE-066E0C5FFACC}" type="presOf" srcId="{DA85D1A8-E7E6-49FB-9D91-BF56485FD44B}" destId="{20E02F85-DF86-4440-B49D-95BC11CE5C01}" srcOrd="0" destOrd="0" presId="urn:microsoft.com/office/officeart/2005/8/layout/radial5"/>
    <dgm:cxn modelId="{B9072A6E-35DC-40DF-9276-A0C715C646E7}" srcId="{04124904-2CC4-4294-BE2C-E316FCE49539}" destId="{0F337127-2526-43D4-ACDE-F9AFD384A56B}" srcOrd="1" destOrd="0" parTransId="{3C25101D-C6B7-4D7A-B4E8-441BF346BE8D}" sibTransId="{5861243C-9498-4F57-8FF7-9CF448374856}"/>
    <dgm:cxn modelId="{F31F0542-1FCE-4F3B-9F46-EAF88C5942A4}" srcId="{04124904-2CC4-4294-BE2C-E316FCE49539}" destId="{8BDC3233-85C2-4FC0-A2E4-FB7C6687B33F}" srcOrd="0" destOrd="0" parTransId="{2674E00A-1D7A-4739-8CE8-72714926C0EF}" sibTransId="{C46F4D40-0063-4B97-9B7D-6D133F8165EC}"/>
    <dgm:cxn modelId="{8447F25E-31BC-43C5-9BFD-DF57587C52E6}" srcId="{8BDC3233-85C2-4FC0-A2E4-FB7C6687B33F}" destId="{5A42953D-7BF5-48E7-8409-90CE8D1B2217}" srcOrd="0" destOrd="0" parTransId="{0A0A5FBE-0E18-4A78-8063-6231395A09BA}" sibTransId="{8DF67227-897D-455C-99F8-2BA7B8387D14}"/>
    <dgm:cxn modelId="{200561F3-9725-471E-8B2E-E4DDB64FB646}" type="presParOf" srcId="{8847F60F-F477-413E-B4DB-8EB4F4E59539}" destId="{2E493C53-1AB8-4417-A041-C9136B01C0FB}" srcOrd="0" destOrd="0" presId="urn:microsoft.com/office/officeart/2005/8/layout/radial5"/>
    <dgm:cxn modelId="{82E39AA6-691F-41C6-879C-C3E555D6EEBC}" type="presParOf" srcId="{8847F60F-F477-413E-B4DB-8EB4F4E59539}" destId="{F4D544D0-078A-430C-9C55-3AC16929371A}" srcOrd="1" destOrd="0" presId="urn:microsoft.com/office/officeart/2005/8/layout/radial5"/>
    <dgm:cxn modelId="{E500E455-49CB-4F09-811E-B5E5A968E01D}" type="presParOf" srcId="{F4D544D0-078A-430C-9C55-3AC16929371A}" destId="{07C18D72-0804-4F62-B5EA-9708CD6AAB7C}" srcOrd="0" destOrd="0" presId="urn:microsoft.com/office/officeart/2005/8/layout/radial5"/>
    <dgm:cxn modelId="{05057477-98E8-48BD-AFE2-D57025998688}" type="presParOf" srcId="{8847F60F-F477-413E-B4DB-8EB4F4E59539}" destId="{9C788284-F1FC-4AE9-B1FC-3AC487416559}" srcOrd="2" destOrd="0" presId="urn:microsoft.com/office/officeart/2005/8/layout/radial5"/>
    <dgm:cxn modelId="{EC4FBECD-0781-4F02-BB2B-89113DBD3D28}" type="presParOf" srcId="{8847F60F-F477-413E-B4DB-8EB4F4E59539}" destId="{C2B2B368-5CAC-4515-9EB7-331A101F3D01}" srcOrd="3" destOrd="0" presId="urn:microsoft.com/office/officeart/2005/8/layout/radial5"/>
    <dgm:cxn modelId="{F83CA4A3-3B97-4410-8355-194579F04162}" type="presParOf" srcId="{C2B2B368-5CAC-4515-9EB7-331A101F3D01}" destId="{71519F77-4F78-45FA-A33D-D0EC6864FF2C}" srcOrd="0" destOrd="0" presId="urn:microsoft.com/office/officeart/2005/8/layout/radial5"/>
    <dgm:cxn modelId="{54E9E32C-A6F3-45BD-A03A-525AB12318E5}" type="presParOf" srcId="{8847F60F-F477-413E-B4DB-8EB4F4E59539}" destId="{93C39B0F-5FE9-4445-B9D1-8BD8D648B5A3}" srcOrd="4" destOrd="0" presId="urn:microsoft.com/office/officeart/2005/8/layout/radial5"/>
    <dgm:cxn modelId="{EF5D139F-3AEB-4B0A-A4FD-45A368AD6B8F}" type="presParOf" srcId="{8847F60F-F477-413E-B4DB-8EB4F4E59539}" destId="{20E02F85-DF86-4440-B49D-95BC11CE5C01}" srcOrd="5" destOrd="0" presId="urn:microsoft.com/office/officeart/2005/8/layout/radial5"/>
    <dgm:cxn modelId="{31EBD6BE-F49C-460A-B0CA-363D6C4A9B80}" type="presParOf" srcId="{20E02F85-DF86-4440-B49D-95BC11CE5C01}" destId="{00C3B67A-3683-499B-BC00-02E6843B8EF8}" srcOrd="0" destOrd="0" presId="urn:microsoft.com/office/officeart/2005/8/layout/radial5"/>
    <dgm:cxn modelId="{147DAB5B-82C9-4774-9BF7-00782EC16082}" type="presParOf" srcId="{8847F60F-F477-413E-B4DB-8EB4F4E59539}" destId="{923226F4-BC61-4DF7-9F52-9FEEC574BFB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A89AD-13F5-4074-AC36-1925D67835EF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927848A-D5B2-4587-A575-A5511BFC0014}">
      <dgm:prSet custT="1"/>
      <dgm:spPr/>
      <dgm:t>
        <a:bodyPr/>
        <a:lstStyle/>
        <a:p>
          <a:pPr rtl="0"/>
          <a:r>
            <a:rPr lang="th-TH" sz="6000" b="1" dirty="0" smtClean="0">
              <a:latin typeface="Angsana New" pitchFamily="18" charset="-34"/>
              <a:cs typeface="Angsana New" pitchFamily="18" charset="-34"/>
            </a:rPr>
            <a:t>คัมภีร์</a:t>
          </a:r>
          <a:r>
            <a:rPr lang="th-TH" sz="6000" b="1" dirty="0" err="1" smtClean="0">
              <a:latin typeface="Angsana New" pitchFamily="18" charset="-34"/>
              <a:cs typeface="Angsana New" pitchFamily="18" charset="-34"/>
            </a:rPr>
            <a:t>มหาโชตรัตน์</a:t>
          </a:r>
          <a:endParaRPr lang="th-TH" sz="6000" b="1" dirty="0">
            <a:latin typeface="Angsana New" pitchFamily="18" charset="-34"/>
            <a:cs typeface="Angsana New" pitchFamily="18" charset="-34"/>
          </a:endParaRPr>
        </a:p>
      </dgm:t>
    </dgm:pt>
    <dgm:pt modelId="{D354196F-DFC0-47E0-A5AC-2F7ED80CEF10}" type="parTrans" cxnId="{F45B2650-1D4A-428D-8669-6B21ED4A24FD}">
      <dgm:prSet/>
      <dgm:spPr/>
      <dgm:t>
        <a:bodyPr/>
        <a:lstStyle/>
        <a:p>
          <a:endParaRPr lang="th-TH" sz="6000" b="1">
            <a:latin typeface="Angsana New" pitchFamily="18" charset="-34"/>
            <a:cs typeface="Angsana New" pitchFamily="18" charset="-34"/>
          </a:endParaRPr>
        </a:p>
      </dgm:t>
    </dgm:pt>
    <dgm:pt modelId="{033A75AA-2ACA-477C-AB98-B157A096EBCD}" type="sibTrans" cxnId="{F45B2650-1D4A-428D-8669-6B21ED4A24FD}">
      <dgm:prSet/>
      <dgm:spPr/>
      <dgm:t>
        <a:bodyPr/>
        <a:lstStyle/>
        <a:p>
          <a:endParaRPr lang="th-TH" sz="6000" b="1">
            <a:latin typeface="Angsana New" pitchFamily="18" charset="-34"/>
            <a:cs typeface="Angsana New" pitchFamily="18" charset="-34"/>
          </a:endParaRPr>
        </a:p>
      </dgm:t>
    </dgm:pt>
    <dgm:pt modelId="{B9F42222-1952-4879-ADE1-F47D9E37C04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th-TH" sz="6000" b="1" dirty="0" err="1" smtClean="0">
              <a:latin typeface="Angsana New" pitchFamily="18" charset="-34"/>
              <a:cs typeface="Angsana New" pitchFamily="18" charset="-34"/>
            </a:rPr>
            <a:t>คำภีร์</a:t>
          </a:r>
          <a:r>
            <a:rPr lang="th-TH" sz="6000" b="1" dirty="0" smtClean="0">
              <a:latin typeface="Angsana New" pitchFamily="18" charset="-34"/>
              <a:cs typeface="Angsana New" pitchFamily="18" charset="-34"/>
            </a:rPr>
            <a:t>ปฐมจินดา</a:t>
          </a:r>
          <a:endParaRPr lang="th-TH" sz="6000" b="1" dirty="0">
            <a:latin typeface="Angsana New" pitchFamily="18" charset="-34"/>
            <a:cs typeface="Angsana New" pitchFamily="18" charset="-34"/>
          </a:endParaRPr>
        </a:p>
      </dgm:t>
    </dgm:pt>
    <dgm:pt modelId="{599585DF-429B-422E-B31C-5CCC38A7A7DD}" type="parTrans" cxnId="{811F4BC1-EF4D-47AD-B436-5EE5CAD93A45}">
      <dgm:prSet/>
      <dgm:spPr/>
      <dgm:t>
        <a:bodyPr/>
        <a:lstStyle/>
        <a:p>
          <a:endParaRPr lang="th-TH" sz="6000" b="1">
            <a:latin typeface="Angsana New" pitchFamily="18" charset="-34"/>
            <a:cs typeface="Angsana New" pitchFamily="18" charset="-34"/>
          </a:endParaRPr>
        </a:p>
      </dgm:t>
    </dgm:pt>
    <dgm:pt modelId="{E3461431-270A-4CB3-B4E5-A566CD1B0583}" type="sibTrans" cxnId="{811F4BC1-EF4D-47AD-B436-5EE5CAD93A45}">
      <dgm:prSet/>
      <dgm:spPr/>
      <dgm:t>
        <a:bodyPr/>
        <a:lstStyle/>
        <a:p>
          <a:endParaRPr lang="th-TH" sz="6000" b="1">
            <a:latin typeface="Angsana New" pitchFamily="18" charset="-34"/>
            <a:cs typeface="Angsana New" pitchFamily="18" charset="-34"/>
          </a:endParaRPr>
        </a:p>
      </dgm:t>
    </dgm:pt>
    <dgm:pt modelId="{47EFFE71-618B-4A5D-935C-B909BF711869}" type="pres">
      <dgm:prSet presAssocID="{11BA89AD-13F5-4074-AC36-1925D67835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8DB3501-DB19-425D-B23A-B73EE2B2ADB6}" type="pres">
      <dgm:prSet presAssocID="{6927848A-D5B2-4587-A575-A5511BFC0014}" presName="composite" presStyleCnt="0"/>
      <dgm:spPr/>
    </dgm:pt>
    <dgm:pt modelId="{6C65DFB1-1DC3-4B98-A45A-CEFE5F9EB9BB}" type="pres">
      <dgm:prSet presAssocID="{6927848A-D5B2-4587-A575-A5511BFC001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C95CCE9-87AD-4000-9DF5-2A12F8310507}" type="pres">
      <dgm:prSet presAssocID="{6927848A-D5B2-4587-A575-A5511BFC001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016D78-729A-4C2A-B1D2-5BAB50FBC3AD}" type="pres">
      <dgm:prSet presAssocID="{033A75AA-2ACA-477C-AB98-B157A096EBCD}" presName="spacing" presStyleCnt="0"/>
      <dgm:spPr/>
    </dgm:pt>
    <dgm:pt modelId="{D2F6B97F-5AA4-44F0-82F9-A216CEA8D575}" type="pres">
      <dgm:prSet presAssocID="{B9F42222-1952-4879-ADE1-F47D9E37C043}" presName="composite" presStyleCnt="0"/>
      <dgm:spPr/>
    </dgm:pt>
    <dgm:pt modelId="{5F3B7FED-A0DF-4DA0-B27C-70D652F30683}" type="pres">
      <dgm:prSet presAssocID="{B9F42222-1952-4879-ADE1-F47D9E37C043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EDD82227-EA42-4B2B-977E-AD7C0FE4212E}" type="pres">
      <dgm:prSet presAssocID="{B9F42222-1952-4879-ADE1-F47D9E37C04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CB54A4-3EE2-4588-A56B-8AB78AECB504}" type="presOf" srcId="{11BA89AD-13F5-4074-AC36-1925D67835EF}" destId="{47EFFE71-618B-4A5D-935C-B909BF711869}" srcOrd="0" destOrd="0" presId="urn:microsoft.com/office/officeart/2005/8/layout/vList3#3"/>
    <dgm:cxn modelId="{1BFF8675-69BA-49A2-9B52-A759D5EBA0E4}" type="presOf" srcId="{6927848A-D5B2-4587-A575-A5511BFC0014}" destId="{EC95CCE9-87AD-4000-9DF5-2A12F8310507}" srcOrd="0" destOrd="0" presId="urn:microsoft.com/office/officeart/2005/8/layout/vList3#3"/>
    <dgm:cxn modelId="{811F4BC1-EF4D-47AD-B436-5EE5CAD93A45}" srcId="{11BA89AD-13F5-4074-AC36-1925D67835EF}" destId="{B9F42222-1952-4879-ADE1-F47D9E37C043}" srcOrd="1" destOrd="0" parTransId="{599585DF-429B-422E-B31C-5CCC38A7A7DD}" sibTransId="{E3461431-270A-4CB3-B4E5-A566CD1B0583}"/>
    <dgm:cxn modelId="{6F2881A8-EE69-4723-BE49-F6967423B3F5}" type="presOf" srcId="{B9F42222-1952-4879-ADE1-F47D9E37C043}" destId="{EDD82227-EA42-4B2B-977E-AD7C0FE4212E}" srcOrd="0" destOrd="0" presId="urn:microsoft.com/office/officeart/2005/8/layout/vList3#3"/>
    <dgm:cxn modelId="{F45B2650-1D4A-428D-8669-6B21ED4A24FD}" srcId="{11BA89AD-13F5-4074-AC36-1925D67835EF}" destId="{6927848A-D5B2-4587-A575-A5511BFC0014}" srcOrd="0" destOrd="0" parTransId="{D354196F-DFC0-47E0-A5AC-2F7ED80CEF10}" sibTransId="{033A75AA-2ACA-477C-AB98-B157A096EBCD}"/>
    <dgm:cxn modelId="{7CDA4BF0-3E0F-41A1-A2E9-48057DEF3B25}" type="presParOf" srcId="{47EFFE71-618B-4A5D-935C-B909BF711869}" destId="{E8DB3501-DB19-425D-B23A-B73EE2B2ADB6}" srcOrd="0" destOrd="0" presId="urn:microsoft.com/office/officeart/2005/8/layout/vList3#3"/>
    <dgm:cxn modelId="{8A9F8D77-1775-4209-91DD-67E5360B251A}" type="presParOf" srcId="{E8DB3501-DB19-425D-B23A-B73EE2B2ADB6}" destId="{6C65DFB1-1DC3-4B98-A45A-CEFE5F9EB9BB}" srcOrd="0" destOrd="0" presId="urn:microsoft.com/office/officeart/2005/8/layout/vList3#3"/>
    <dgm:cxn modelId="{BE2A3460-C2C5-4C43-A0AD-D11AE44D0AF0}" type="presParOf" srcId="{E8DB3501-DB19-425D-B23A-B73EE2B2ADB6}" destId="{EC95CCE9-87AD-4000-9DF5-2A12F8310507}" srcOrd="1" destOrd="0" presId="urn:microsoft.com/office/officeart/2005/8/layout/vList3#3"/>
    <dgm:cxn modelId="{9A75B721-7B7D-4AE5-99E4-BA5A2AD480E8}" type="presParOf" srcId="{47EFFE71-618B-4A5D-935C-B909BF711869}" destId="{A8016D78-729A-4C2A-B1D2-5BAB50FBC3AD}" srcOrd="1" destOrd="0" presId="urn:microsoft.com/office/officeart/2005/8/layout/vList3#3"/>
    <dgm:cxn modelId="{3C4D3637-6973-4148-BB87-5BB66F816E14}" type="presParOf" srcId="{47EFFE71-618B-4A5D-935C-B909BF711869}" destId="{D2F6B97F-5AA4-44F0-82F9-A216CEA8D575}" srcOrd="2" destOrd="0" presId="urn:microsoft.com/office/officeart/2005/8/layout/vList3#3"/>
    <dgm:cxn modelId="{7AC3C32D-9E72-4E57-B829-5FBF1413D866}" type="presParOf" srcId="{D2F6B97F-5AA4-44F0-82F9-A216CEA8D575}" destId="{5F3B7FED-A0DF-4DA0-B27C-70D652F30683}" srcOrd="0" destOrd="0" presId="urn:microsoft.com/office/officeart/2005/8/layout/vList3#3"/>
    <dgm:cxn modelId="{FBC7FEA6-A5F0-4F98-A81F-27EEE4B4AAE7}" type="presParOf" srcId="{D2F6B97F-5AA4-44F0-82F9-A216CEA8D575}" destId="{EDD82227-EA42-4B2B-977E-AD7C0FE4212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F73B6-BBB3-4422-8963-C17F764B595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h-TH"/>
        </a:p>
      </dgm:t>
    </dgm:pt>
    <dgm:pt modelId="{182E5713-3BC4-4D03-B633-37F7B1C9ED6A}">
      <dgm:prSet custT="1"/>
      <dgm:spPr/>
      <dgm:t>
        <a:bodyPr/>
        <a:lstStyle/>
        <a:p>
          <a:pPr algn="ctr" rtl="0"/>
          <a:r>
            <a:rPr lang="th-TH" sz="4800" b="1" dirty="0" smtClean="0">
              <a:latin typeface="Angsana New" pitchFamily="18" charset="-34"/>
              <a:cs typeface="Angsana New" pitchFamily="18" charset="-34"/>
            </a:rPr>
            <a:t>คัมภีร์</a:t>
          </a:r>
          <a:r>
            <a:rPr lang="th-TH" sz="4800" b="1" dirty="0" err="1" smtClean="0">
              <a:latin typeface="Angsana New" pitchFamily="18" charset="-34"/>
              <a:cs typeface="Angsana New" pitchFamily="18" charset="-34"/>
            </a:rPr>
            <a:t>มหาโชตรัตน์</a:t>
          </a:r>
          <a:endParaRPr lang="th-TH" sz="4800" dirty="0">
            <a:latin typeface="Angsana New" pitchFamily="18" charset="-34"/>
            <a:cs typeface="Angsana New" pitchFamily="18" charset="-34"/>
          </a:endParaRPr>
        </a:p>
      </dgm:t>
    </dgm:pt>
    <dgm:pt modelId="{57F32907-C7DA-4518-B685-94BB608A0B82}" type="parTrans" cxnId="{9197F57A-AD0E-4A2A-8579-BBEEEC792113}">
      <dgm:prSet/>
      <dgm:spPr/>
      <dgm:t>
        <a:bodyPr/>
        <a:lstStyle/>
        <a:p>
          <a:endParaRPr lang="th-TH"/>
        </a:p>
      </dgm:t>
    </dgm:pt>
    <dgm:pt modelId="{3C925C82-1AD0-4242-816A-CCB8A91ADE77}" type="sibTrans" cxnId="{9197F57A-AD0E-4A2A-8579-BBEEEC792113}">
      <dgm:prSet/>
      <dgm:spPr/>
      <dgm:t>
        <a:bodyPr/>
        <a:lstStyle/>
        <a:p>
          <a:endParaRPr lang="th-TH"/>
        </a:p>
      </dgm:t>
    </dgm:pt>
    <dgm:pt modelId="{DA65F1B8-9756-4AC7-BA7C-09669F452A0A}" type="pres">
      <dgm:prSet presAssocID="{891F73B6-BBB3-4422-8963-C17F764B5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A1D8218-B2A8-483A-91CF-E7DF747EEE13}" type="pres">
      <dgm:prSet presAssocID="{182E5713-3BC4-4D03-B633-37F7B1C9ED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197F57A-AD0E-4A2A-8579-BBEEEC792113}" srcId="{891F73B6-BBB3-4422-8963-C17F764B5956}" destId="{182E5713-3BC4-4D03-B633-37F7B1C9ED6A}" srcOrd="0" destOrd="0" parTransId="{57F32907-C7DA-4518-B685-94BB608A0B82}" sibTransId="{3C925C82-1AD0-4242-816A-CCB8A91ADE77}"/>
    <dgm:cxn modelId="{B8FC82FA-BBC1-48A7-AABA-B07825B5C592}" type="presOf" srcId="{182E5713-3BC4-4D03-B633-37F7B1C9ED6A}" destId="{8A1D8218-B2A8-483A-91CF-E7DF747EEE13}" srcOrd="0" destOrd="0" presId="urn:microsoft.com/office/officeart/2005/8/layout/vList2"/>
    <dgm:cxn modelId="{649A0AF2-D435-4DAF-952A-CD0FF3A939DE}" type="presOf" srcId="{891F73B6-BBB3-4422-8963-C17F764B5956}" destId="{DA65F1B8-9756-4AC7-BA7C-09669F452A0A}" srcOrd="0" destOrd="0" presId="urn:microsoft.com/office/officeart/2005/8/layout/vList2"/>
    <dgm:cxn modelId="{82694812-C3C2-4AB0-97B6-C2D59DDC4797}" type="presParOf" srcId="{DA65F1B8-9756-4AC7-BA7C-09669F452A0A}" destId="{8A1D8218-B2A8-483A-91CF-E7DF747EEE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3DD9A-DE1F-47FE-8D3E-E5A3FF5A7B3D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h-TH"/>
        </a:p>
      </dgm:t>
    </dgm:pt>
    <dgm:pt modelId="{75933DD6-70A8-41E2-AF67-6B87667618EB}">
      <dgm:prSet/>
      <dgm:spPr/>
      <dgm:t>
        <a:bodyPr/>
        <a:lstStyle/>
        <a:p>
          <a:pPr rtl="0"/>
          <a:r>
            <a:rPr lang="en-US" b="1" dirty="0" smtClean="0">
              <a:latin typeface="Angsana New" pitchFamily="18" charset="-34"/>
              <a:cs typeface="Angsana New" pitchFamily="18" charset="-34"/>
            </a:rPr>
            <a:t>1.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ถันประโยธร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DD81E257-0DF4-47D7-8A93-FBE644B29360}" type="parTrans" cxnId="{315FB365-67C8-425E-90F9-67B46F968AC9}">
      <dgm:prSet/>
      <dgm:spPr/>
      <dgm:t>
        <a:bodyPr/>
        <a:lstStyle/>
        <a:p>
          <a:endParaRPr lang="th-TH"/>
        </a:p>
      </dgm:t>
    </dgm:pt>
    <dgm:pt modelId="{31C2C4A8-73D5-49A3-9410-A1C4974FE494}" type="sibTrans" cxnId="{315FB365-67C8-425E-90F9-67B46F968AC9}">
      <dgm:prSet/>
      <dgm:spPr/>
      <dgm:t>
        <a:bodyPr/>
        <a:lstStyle/>
        <a:p>
          <a:endParaRPr lang="th-TH"/>
        </a:p>
      </dgm:t>
    </dgm:pt>
    <dgm:pt modelId="{3EE0464E-B392-4031-A47A-A14A0D221F4A}">
      <dgm:prSet/>
      <dgm:spPr/>
      <dgm:t>
        <a:bodyPr/>
        <a:lstStyle/>
        <a:p>
          <a:pPr rtl="0"/>
          <a:r>
            <a:rPr lang="en-US" b="1" dirty="0" smtClean="0">
              <a:latin typeface="Angsana New" pitchFamily="18" charset="-34"/>
              <a:cs typeface="Angsana New" pitchFamily="18" charset="-34"/>
            </a:rPr>
            <a:t>2.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จริตกิริยา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5F4D0C62-92B2-4BDB-9940-37D6432C155F}" type="parTrans" cxnId="{73A30AE2-3E17-4E57-B786-C9B76C768274}">
      <dgm:prSet/>
      <dgm:spPr/>
      <dgm:t>
        <a:bodyPr/>
        <a:lstStyle/>
        <a:p>
          <a:endParaRPr lang="th-TH"/>
        </a:p>
      </dgm:t>
    </dgm:pt>
    <dgm:pt modelId="{0E128881-8F69-4672-A2BB-7A786E5CD58F}" type="sibTrans" cxnId="{73A30AE2-3E17-4E57-B786-C9B76C768274}">
      <dgm:prSet/>
      <dgm:spPr/>
      <dgm:t>
        <a:bodyPr/>
        <a:lstStyle/>
        <a:p>
          <a:endParaRPr lang="th-TH"/>
        </a:p>
      </dgm:t>
    </dgm:pt>
    <dgm:pt modelId="{5E28E4AC-6DDF-4B5F-B4D6-F70F699E4982}">
      <dgm:prSet/>
      <dgm:spPr/>
      <dgm:t>
        <a:bodyPr/>
        <a:lstStyle/>
        <a:p>
          <a:pPr rtl="0"/>
          <a:r>
            <a:rPr lang="en-US" b="1" dirty="0" smtClean="0">
              <a:latin typeface="Angsana New" pitchFamily="18" charset="-34"/>
              <a:cs typeface="Angsana New" pitchFamily="18" charset="-34"/>
            </a:rPr>
            <a:t>3.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ที่ประเวณี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FB1BDCA1-E558-4D0A-991D-E38A418CD777}" type="parTrans" cxnId="{E4ABFCFE-ED66-4815-841E-47C0EB252F5C}">
      <dgm:prSet/>
      <dgm:spPr/>
      <dgm:t>
        <a:bodyPr/>
        <a:lstStyle/>
        <a:p>
          <a:endParaRPr lang="th-TH"/>
        </a:p>
      </dgm:t>
    </dgm:pt>
    <dgm:pt modelId="{96247DA9-840C-4503-BD93-E87788FBA8B3}" type="sibTrans" cxnId="{E4ABFCFE-ED66-4815-841E-47C0EB252F5C}">
      <dgm:prSet/>
      <dgm:spPr/>
      <dgm:t>
        <a:bodyPr/>
        <a:lstStyle/>
        <a:p>
          <a:endParaRPr lang="th-TH"/>
        </a:p>
      </dgm:t>
    </dgm:pt>
    <dgm:pt modelId="{582C56E3-6BAA-4060-BCBC-1BC715640621}">
      <dgm:prSet/>
      <dgm:spPr/>
      <dgm:t>
        <a:bodyPr/>
        <a:lstStyle/>
        <a:p>
          <a:pPr rtl="0"/>
          <a:r>
            <a:rPr lang="en-US" b="1" dirty="0" smtClean="0">
              <a:latin typeface="Angsana New" pitchFamily="18" charset="-34"/>
              <a:cs typeface="Angsana New" pitchFamily="18" charset="-34"/>
            </a:rPr>
            <a:t>4. </a:t>
          </a:r>
          <a:r>
            <a:rPr lang="th-TH" b="1" dirty="0" smtClean="0">
              <a:latin typeface="Angsana New" pitchFamily="18" charset="-34"/>
              <a:cs typeface="Angsana New" pitchFamily="18" charset="-34"/>
            </a:rPr>
            <a:t>ต่อมโลหิตระดู</a:t>
          </a:r>
          <a:endParaRPr lang="en-US" b="1" dirty="0">
            <a:latin typeface="Angsana New" pitchFamily="18" charset="-34"/>
            <a:cs typeface="Angsana New" pitchFamily="18" charset="-34"/>
          </a:endParaRPr>
        </a:p>
      </dgm:t>
    </dgm:pt>
    <dgm:pt modelId="{6E6E17D2-A7AE-4FD2-9D35-C53E80F483B1}" type="parTrans" cxnId="{02540789-1883-4F6B-A4F3-C02B0A4295FD}">
      <dgm:prSet/>
      <dgm:spPr/>
      <dgm:t>
        <a:bodyPr/>
        <a:lstStyle/>
        <a:p>
          <a:endParaRPr lang="th-TH"/>
        </a:p>
      </dgm:t>
    </dgm:pt>
    <dgm:pt modelId="{AE916EB1-4AE5-4B1F-9E63-42A7E6E932EE}" type="sibTrans" cxnId="{02540789-1883-4F6B-A4F3-C02B0A4295FD}">
      <dgm:prSet/>
      <dgm:spPr/>
      <dgm:t>
        <a:bodyPr/>
        <a:lstStyle/>
        <a:p>
          <a:endParaRPr lang="th-TH"/>
        </a:p>
      </dgm:t>
    </dgm:pt>
    <dgm:pt modelId="{F739DAE3-CCB2-416F-AD8A-381136D2471E}" type="pres">
      <dgm:prSet presAssocID="{3083DD9A-DE1F-47FE-8D3E-E5A3FF5A7B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FEA0894-F633-4F39-B2A0-833F94CD0B8A}" type="pres">
      <dgm:prSet presAssocID="{3083DD9A-DE1F-47FE-8D3E-E5A3FF5A7B3D}" presName="diamond" presStyleLbl="bgShp" presStyleIdx="0" presStyleCnt="1"/>
      <dgm:spPr/>
    </dgm:pt>
    <dgm:pt modelId="{DDF16265-93AF-4413-BE3E-CE4E6C57F23A}" type="pres">
      <dgm:prSet presAssocID="{3083DD9A-DE1F-47FE-8D3E-E5A3FF5A7B3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BA38C2-D159-43AA-9035-D3D4AD85C1B9}" type="pres">
      <dgm:prSet presAssocID="{3083DD9A-DE1F-47FE-8D3E-E5A3FF5A7B3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DD5B69-9E90-4934-9DCE-2B248706997D}" type="pres">
      <dgm:prSet presAssocID="{3083DD9A-DE1F-47FE-8D3E-E5A3FF5A7B3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271333-A808-4EE5-BEB5-D453A1D5D810}" type="pres">
      <dgm:prSet presAssocID="{3083DD9A-DE1F-47FE-8D3E-E5A3FF5A7B3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E30A954-21B0-4A32-88CB-9694EA8E6C35}" type="presOf" srcId="{5E28E4AC-6DDF-4B5F-B4D6-F70F699E4982}" destId="{6CDD5B69-9E90-4934-9DCE-2B248706997D}" srcOrd="0" destOrd="0" presId="urn:microsoft.com/office/officeart/2005/8/layout/matrix3"/>
    <dgm:cxn modelId="{39C8F306-8307-4F2D-9F5E-1083DB4DF52D}" type="presOf" srcId="{582C56E3-6BAA-4060-BCBC-1BC715640621}" destId="{67271333-A808-4EE5-BEB5-D453A1D5D810}" srcOrd="0" destOrd="0" presId="urn:microsoft.com/office/officeart/2005/8/layout/matrix3"/>
    <dgm:cxn modelId="{991E44F5-D1E0-4BCE-8E44-871E94072554}" type="presOf" srcId="{3EE0464E-B392-4031-A47A-A14A0D221F4A}" destId="{49BA38C2-D159-43AA-9035-D3D4AD85C1B9}" srcOrd="0" destOrd="0" presId="urn:microsoft.com/office/officeart/2005/8/layout/matrix3"/>
    <dgm:cxn modelId="{212F6958-4589-45AD-A265-539D09E297C1}" type="presOf" srcId="{3083DD9A-DE1F-47FE-8D3E-E5A3FF5A7B3D}" destId="{F739DAE3-CCB2-416F-AD8A-381136D2471E}" srcOrd="0" destOrd="0" presId="urn:microsoft.com/office/officeart/2005/8/layout/matrix3"/>
    <dgm:cxn modelId="{02540789-1883-4F6B-A4F3-C02B0A4295FD}" srcId="{3083DD9A-DE1F-47FE-8D3E-E5A3FF5A7B3D}" destId="{582C56E3-6BAA-4060-BCBC-1BC715640621}" srcOrd="3" destOrd="0" parTransId="{6E6E17D2-A7AE-4FD2-9D35-C53E80F483B1}" sibTransId="{AE916EB1-4AE5-4B1F-9E63-42A7E6E932EE}"/>
    <dgm:cxn modelId="{315FB365-67C8-425E-90F9-67B46F968AC9}" srcId="{3083DD9A-DE1F-47FE-8D3E-E5A3FF5A7B3D}" destId="{75933DD6-70A8-41E2-AF67-6B87667618EB}" srcOrd="0" destOrd="0" parTransId="{DD81E257-0DF4-47D7-8A93-FBE644B29360}" sibTransId="{31C2C4A8-73D5-49A3-9410-A1C4974FE494}"/>
    <dgm:cxn modelId="{D093CFD6-CFD8-41E5-983D-843DC1D9B94D}" type="presOf" srcId="{75933DD6-70A8-41E2-AF67-6B87667618EB}" destId="{DDF16265-93AF-4413-BE3E-CE4E6C57F23A}" srcOrd="0" destOrd="0" presId="urn:microsoft.com/office/officeart/2005/8/layout/matrix3"/>
    <dgm:cxn modelId="{73A30AE2-3E17-4E57-B786-C9B76C768274}" srcId="{3083DD9A-DE1F-47FE-8D3E-E5A3FF5A7B3D}" destId="{3EE0464E-B392-4031-A47A-A14A0D221F4A}" srcOrd="1" destOrd="0" parTransId="{5F4D0C62-92B2-4BDB-9940-37D6432C155F}" sibTransId="{0E128881-8F69-4672-A2BB-7A786E5CD58F}"/>
    <dgm:cxn modelId="{E4ABFCFE-ED66-4815-841E-47C0EB252F5C}" srcId="{3083DD9A-DE1F-47FE-8D3E-E5A3FF5A7B3D}" destId="{5E28E4AC-6DDF-4B5F-B4D6-F70F699E4982}" srcOrd="2" destOrd="0" parTransId="{FB1BDCA1-E558-4D0A-991D-E38A418CD777}" sibTransId="{96247DA9-840C-4503-BD93-E87788FBA8B3}"/>
    <dgm:cxn modelId="{B10694AD-3CFC-45D6-910C-22893F69083C}" type="presParOf" srcId="{F739DAE3-CCB2-416F-AD8A-381136D2471E}" destId="{9FEA0894-F633-4F39-B2A0-833F94CD0B8A}" srcOrd="0" destOrd="0" presId="urn:microsoft.com/office/officeart/2005/8/layout/matrix3"/>
    <dgm:cxn modelId="{07EF59EB-6628-49AD-8353-D67B308C223E}" type="presParOf" srcId="{F739DAE3-CCB2-416F-AD8A-381136D2471E}" destId="{DDF16265-93AF-4413-BE3E-CE4E6C57F23A}" srcOrd="1" destOrd="0" presId="urn:microsoft.com/office/officeart/2005/8/layout/matrix3"/>
    <dgm:cxn modelId="{C4F65890-BD1F-4572-B42E-D5BDC3AFAC08}" type="presParOf" srcId="{F739DAE3-CCB2-416F-AD8A-381136D2471E}" destId="{49BA38C2-D159-43AA-9035-D3D4AD85C1B9}" srcOrd="2" destOrd="0" presId="urn:microsoft.com/office/officeart/2005/8/layout/matrix3"/>
    <dgm:cxn modelId="{31068419-0B91-49F1-BDAE-39D715A1D8AF}" type="presParOf" srcId="{F739DAE3-CCB2-416F-AD8A-381136D2471E}" destId="{6CDD5B69-9E90-4934-9DCE-2B248706997D}" srcOrd="3" destOrd="0" presId="urn:microsoft.com/office/officeart/2005/8/layout/matrix3"/>
    <dgm:cxn modelId="{2F93B678-38E7-4A16-B811-667BA0C08F7B}" type="presParOf" srcId="{F739DAE3-CCB2-416F-AD8A-381136D2471E}" destId="{67271333-A808-4EE5-BEB5-D453A1D5D81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C1914-A652-4D56-A426-39CA4E4A6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C765CB2-A6DB-42F7-B2EB-C07960F855C3}">
      <dgm:prSet custT="1"/>
      <dgm:spPr/>
      <dgm:t>
        <a:bodyPr/>
        <a:lstStyle/>
        <a:p>
          <a:pPr rtl="0"/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1.1 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สัตว์ทีมาปฏิสนธิในครรภ์เป็น </a:t>
          </a:r>
          <a:r>
            <a:rPr lang="th-TH" sz="3600" b="1" dirty="0" err="1" smtClean="0">
              <a:latin typeface="Angsana New" pitchFamily="18" charset="-34"/>
              <a:cs typeface="Angsana New" pitchFamily="18" charset="-34"/>
            </a:rPr>
            <a:t>ชลาม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พุชะ( ตัว)</a:t>
          </a:r>
          <a:endParaRPr lang="en-US" sz="3600" b="1" dirty="0">
            <a:latin typeface="Angsana New" pitchFamily="18" charset="-34"/>
            <a:cs typeface="Angsana New" pitchFamily="18" charset="-34"/>
          </a:endParaRPr>
        </a:p>
      </dgm:t>
    </dgm:pt>
    <dgm:pt modelId="{256E9495-6851-46D1-92B8-CF255F11BFAA}" type="parTrans" cxnId="{9654A980-1083-4253-BC35-C2E4C8F6BE7B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D76C1EB6-5ABE-4D1E-843F-95BA1D1DFC26}" type="sibTrans" cxnId="{9654A980-1083-4253-BC35-C2E4C8F6BE7B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8BA79C3E-E675-4112-B7E4-2A2825B95CDA}">
      <dgm:prSet custT="1"/>
      <dgm:spPr/>
      <dgm:t>
        <a:bodyPr/>
        <a:lstStyle/>
        <a:p>
          <a:pPr rtl="0"/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1.2 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สัตว์ที่มาเกิดเป็นฟองฟักฟองไข่ นั้น คือ อัณฑะชะ</a:t>
          </a:r>
          <a:endParaRPr lang="en-US" sz="3600" b="1" dirty="0">
            <a:latin typeface="Angsana New" pitchFamily="18" charset="-34"/>
            <a:cs typeface="Angsana New" pitchFamily="18" charset="-34"/>
          </a:endParaRPr>
        </a:p>
      </dgm:t>
    </dgm:pt>
    <dgm:pt modelId="{70709D9B-1A54-4FDE-A4D6-C687C91DD177}" type="parTrans" cxnId="{9B025E38-37E7-409F-98B1-41D7ED4EDAD2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CA6F61EB-7A32-415C-B6CE-33DC47A9F00E}" type="sibTrans" cxnId="{9B025E38-37E7-409F-98B1-41D7ED4EDAD2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B59D8311-AB65-40C2-A076-4749349EEC40}">
      <dgm:prSet custT="1"/>
      <dgm:spPr/>
      <dgm:t>
        <a:bodyPr/>
        <a:lstStyle/>
        <a:p>
          <a:pPr rtl="0"/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1.3 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สัตว์ที่ปฏิสนธิด้วยเปือกตมนั้นชื่อ </a:t>
          </a:r>
          <a:r>
            <a:rPr lang="th-TH" sz="3600" b="1" dirty="0" err="1" smtClean="0">
              <a:latin typeface="Angsana New" pitchFamily="18" charset="-34"/>
              <a:cs typeface="Angsana New" pitchFamily="18" charset="-34"/>
            </a:rPr>
            <a:t>สัง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เสทชะ( หนอน)</a:t>
          </a:r>
          <a:endParaRPr lang="en-US" sz="3600" b="1" dirty="0">
            <a:latin typeface="Angsana New" pitchFamily="18" charset="-34"/>
            <a:cs typeface="Angsana New" pitchFamily="18" charset="-34"/>
          </a:endParaRPr>
        </a:p>
      </dgm:t>
    </dgm:pt>
    <dgm:pt modelId="{B364AD33-FEE5-44B6-AE60-427F8D8D7FCD}" type="parTrans" cxnId="{1A3D1EA0-34CB-4A38-84FB-4D281923BDBE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387003E3-12C4-4D1E-AF92-A6ACDC9A9B49}" type="sibTrans" cxnId="{1A3D1EA0-34CB-4A38-84FB-4D281923BDBE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3EBB08A8-CA37-4327-8BD9-D890B945832E}">
      <dgm:prSet custT="1"/>
      <dgm:spPr/>
      <dgm:t>
        <a:bodyPr/>
        <a:lstStyle/>
        <a:p>
          <a:pPr rtl="0"/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1.4 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อุปปาติกะ สัตว์ปฏิสนธิเกิดเป็นอุปปาติกะ ไม่มีสิ่งใดๆ ก็เกิดขึ้น</a:t>
          </a:r>
          <a:endParaRPr lang="en-US" sz="3600" b="1" dirty="0">
            <a:latin typeface="Angsana New" pitchFamily="18" charset="-34"/>
            <a:cs typeface="Angsana New" pitchFamily="18" charset="-34"/>
          </a:endParaRPr>
        </a:p>
      </dgm:t>
    </dgm:pt>
    <dgm:pt modelId="{37F07676-152F-44F9-8BD6-5C4A4B14B2E9}" type="parTrans" cxnId="{E77CDD21-E6C5-4C71-BA6A-1C93F6FE374A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48C7227F-DA04-4852-AA32-08E36A93CB90}" type="sibTrans" cxnId="{E77CDD21-E6C5-4C71-BA6A-1C93F6FE374A}">
      <dgm:prSet/>
      <dgm:spPr/>
      <dgm:t>
        <a:bodyPr/>
        <a:lstStyle/>
        <a:p>
          <a:endParaRPr lang="th-TH" sz="3600" b="1">
            <a:latin typeface="Angsana New" pitchFamily="18" charset="-34"/>
            <a:cs typeface="Angsana New" pitchFamily="18" charset="-34"/>
          </a:endParaRPr>
        </a:p>
      </dgm:t>
    </dgm:pt>
    <dgm:pt modelId="{B06D299A-D0B0-46BD-9CEB-64E39430BF43}" type="pres">
      <dgm:prSet presAssocID="{0FFC1914-A652-4D56-A426-39CA4E4A6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6A90EDF-6520-49CD-B561-8A401B733A09}" type="pres">
      <dgm:prSet presAssocID="{EC765CB2-A6DB-42F7-B2EB-C07960F855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BFA671-E294-4028-95AA-5A33C61DA534}" type="pres">
      <dgm:prSet presAssocID="{D76C1EB6-5ABE-4D1E-843F-95BA1D1DFC26}" presName="spacer" presStyleCnt="0"/>
      <dgm:spPr/>
    </dgm:pt>
    <dgm:pt modelId="{A7097A49-D0C3-439E-8EF5-51DD034B6449}" type="pres">
      <dgm:prSet presAssocID="{8BA79C3E-E675-4112-B7E4-2A2825B95C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ACDD59-EC30-4824-B0F4-45DB8695577E}" type="pres">
      <dgm:prSet presAssocID="{CA6F61EB-7A32-415C-B6CE-33DC47A9F00E}" presName="spacer" presStyleCnt="0"/>
      <dgm:spPr/>
    </dgm:pt>
    <dgm:pt modelId="{C031F6AD-3346-48FB-AE4A-95DDB86996FF}" type="pres">
      <dgm:prSet presAssocID="{B59D8311-AB65-40C2-A076-4749349EEC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96DD97-039F-4C59-81E8-D51CC07685E1}" type="pres">
      <dgm:prSet presAssocID="{387003E3-12C4-4D1E-AF92-A6ACDC9A9B49}" presName="spacer" presStyleCnt="0"/>
      <dgm:spPr/>
    </dgm:pt>
    <dgm:pt modelId="{55DE4A08-75DB-417B-B0B6-4F28D1BA42A5}" type="pres">
      <dgm:prSet presAssocID="{3EBB08A8-CA37-4327-8BD9-D890B94583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654A980-1083-4253-BC35-C2E4C8F6BE7B}" srcId="{0FFC1914-A652-4D56-A426-39CA4E4A6323}" destId="{EC765CB2-A6DB-42F7-B2EB-C07960F855C3}" srcOrd="0" destOrd="0" parTransId="{256E9495-6851-46D1-92B8-CF255F11BFAA}" sibTransId="{D76C1EB6-5ABE-4D1E-843F-95BA1D1DFC26}"/>
    <dgm:cxn modelId="{C9F12FC8-6787-4F72-8D06-155424B6005C}" type="presOf" srcId="{3EBB08A8-CA37-4327-8BD9-D890B945832E}" destId="{55DE4A08-75DB-417B-B0B6-4F28D1BA42A5}" srcOrd="0" destOrd="0" presId="urn:microsoft.com/office/officeart/2005/8/layout/vList2"/>
    <dgm:cxn modelId="{36FC1BF3-7027-4C1B-94D7-4963A939D105}" type="presOf" srcId="{0FFC1914-A652-4D56-A426-39CA4E4A6323}" destId="{B06D299A-D0B0-46BD-9CEB-64E39430BF43}" srcOrd="0" destOrd="0" presId="urn:microsoft.com/office/officeart/2005/8/layout/vList2"/>
    <dgm:cxn modelId="{E77CDD21-E6C5-4C71-BA6A-1C93F6FE374A}" srcId="{0FFC1914-A652-4D56-A426-39CA4E4A6323}" destId="{3EBB08A8-CA37-4327-8BD9-D890B945832E}" srcOrd="3" destOrd="0" parTransId="{37F07676-152F-44F9-8BD6-5C4A4B14B2E9}" sibTransId="{48C7227F-DA04-4852-AA32-08E36A93CB90}"/>
    <dgm:cxn modelId="{DEF7376C-F577-41A8-B374-0BB5614D070A}" type="presOf" srcId="{EC765CB2-A6DB-42F7-B2EB-C07960F855C3}" destId="{46A90EDF-6520-49CD-B561-8A401B733A09}" srcOrd="0" destOrd="0" presId="urn:microsoft.com/office/officeart/2005/8/layout/vList2"/>
    <dgm:cxn modelId="{9B025E38-37E7-409F-98B1-41D7ED4EDAD2}" srcId="{0FFC1914-A652-4D56-A426-39CA4E4A6323}" destId="{8BA79C3E-E675-4112-B7E4-2A2825B95CDA}" srcOrd="1" destOrd="0" parTransId="{70709D9B-1A54-4FDE-A4D6-C687C91DD177}" sibTransId="{CA6F61EB-7A32-415C-B6CE-33DC47A9F00E}"/>
    <dgm:cxn modelId="{5519EE29-7F43-4DD1-9826-3DECE94D0785}" type="presOf" srcId="{8BA79C3E-E675-4112-B7E4-2A2825B95CDA}" destId="{A7097A49-D0C3-439E-8EF5-51DD034B6449}" srcOrd="0" destOrd="0" presId="urn:microsoft.com/office/officeart/2005/8/layout/vList2"/>
    <dgm:cxn modelId="{95371593-74A5-4A63-BF0E-AB9E45F82ED9}" type="presOf" srcId="{B59D8311-AB65-40C2-A076-4749349EEC40}" destId="{C031F6AD-3346-48FB-AE4A-95DDB86996FF}" srcOrd="0" destOrd="0" presId="urn:microsoft.com/office/officeart/2005/8/layout/vList2"/>
    <dgm:cxn modelId="{1A3D1EA0-34CB-4A38-84FB-4D281923BDBE}" srcId="{0FFC1914-A652-4D56-A426-39CA4E4A6323}" destId="{B59D8311-AB65-40C2-A076-4749349EEC40}" srcOrd="2" destOrd="0" parTransId="{B364AD33-FEE5-44B6-AE60-427F8D8D7FCD}" sibTransId="{387003E3-12C4-4D1E-AF92-A6ACDC9A9B49}"/>
    <dgm:cxn modelId="{0413FA67-CD3D-4240-9D5F-5FDA0D6378B0}" type="presParOf" srcId="{B06D299A-D0B0-46BD-9CEB-64E39430BF43}" destId="{46A90EDF-6520-49CD-B561-8A401B733A09}" srcOrd="0" destOrd="0" presId="urn:microsoft.com/office/officeart/2005/8/layout/vList2"/>
    <dgm:cxn modelId="{170AC6B6-5383-4290-A2C1-5842B6092831}" type="presParOf" srcId="{B06D299A-D0B0-46BD-9CEB-64E39430BF43}" destId="{AEBFA671-E294-4028-95AA-5A33C61DA534}" srcOrd="1" destOrd="0" presId="urn:microsoft.com/office/officeart/2005/8/layout/vList2"/>
    <dgm:cxn modelId="{EDDBBFDD-91AC-471D-81B7-F6D54DA97BBF}" type="presParOf" srcId="{B06D299A-D0B0-46BD-9CEB-64E39430BF43}" destId="{A7097A49-D0C3-439E-8EF5-51DD034B6449}" srcOrd="2" destOrd="0" presId="urn:microsoft.com/office/officeart/2005/8/layout/vList2"/>
    <dgm:cxn modelId="{B0C52BDC-EA09-4BB4-B806-0477C04879BB}" type="presParOf" srcId="{B06D299A-D0B0-46BD-9CEB-64E39430BF43}" destId="{51ACDD59-EC30-4824-B0F4-45DB8695577E}" srcOrd="3" destOrd="0" presId="urn:microsoft.com/office/officeart/2005/8/layout/vList2"/>
    <dgm:cxn modelId="{9E31E411-9191-4F5E-AC5B-667E9AB2BEDC}" type="presParOf" srcId="{B06D299A-D0B0-46BD-9CEB-64E39430BF43}" destId="{C031F6AD-3346-48FB-AE4A-95DDB86996FF}" srcOrd="4" destOrd="0" presId="urn:microsoft.com/office/officeart/2005/8/layout/vList2"/>
    <dgm:cxn modelId="{D6E4F9A3-FBCA-40FD-807A-56FBCC37CDF7}" type="presParOf" srcId="{B06D299A-D0B0-46BD-9CEB-64E39430BF43}" destId="{BA96DD97-039F-4C59-81E8-D51CC07685E1}" srcOrd="5" destOrd="0" presId="urn:microsoft.com/office/officeart/2005/8/layout/vList2"/>
    <dgm:cxn modelId="{E3E8B01E-D6CC-477B-81E4-A015BF43C154}" type="presParOf" srcId="{B06D299A-D0B0-46BD-9CEB-64E39430BF43}" destId="{55DE4A08-75DB-417B-B0B6-4F28D1BA42A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D7739-AC3F-43D5-A0AE-930DE4692810}" type="doc">
      <dgm:prSet loTypeId="urn:microsoft.com/office/officeart/2005/8/layout/vList3#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D2D7F486-04AE-4132-9249-477CF54A5AE1}">
      <dgm:prSet custT="1"/>
      <dgm:spPr/>
      <dgm:t>
        <a:bodyPr/>
        <a:lstStyle/>
        <a:p>
          <a:pPr rtl="0"/>
          <a:r>
            <a:rPr lang="en-US" sz="4000" b="1" dirty="0" smtClean="0">
              <a:latin typeface="Angsana New" pitchFamily="18" charset="-34"/>
              <a:cs typeface="Angsana New" pitchFamily="18" charset="-34"/>
            </a:rPr>
            <a:t>2.1 </a:t>
          </a:r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ต่อมเลือด (มดลูก)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A0636FAC-6680-470F-AD88-E8E74B7CF253}" type="parTrans" cxnId="{17F5E440-9FB0-465A-A8D6-C32A42444BD1}">
      <dgm:prSet/>
      <dgm:spPr/>
      <dgm:t>
        <a:bodyPr/>
        <a:lstStyle/>
        <a:p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C80167DA-6CF4-4E0B-940E-9CB1667512E3}" type="sibTrans" cxnId="{17F5E440-9FB0-465A-A8D6-C32A42444BD1}">
      <dgm:prSet/>
      <dgm:spPr/>
      <dgm:t>
        <a:bodyPr/>
        <a:lstStyle/>
        <a:p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E11C651F-60BF-4E75-8E68-A243D0829653}">
      <dgm:prSet custT="1"/>
      <dgm:spPr/>
      <dgm:t>
        <a:bodyPr/>
        <a:lstStyle/>
        <a:p>
          <a:pPr rtl="0"/>
          <a:r>
            <a:rPr lang="en-US" sz="4000" b="1" dirty="0" smtClean="0">
              <a:latin typeface="Angsana New" pitchFamily="18" charset="-34"/>
              <a:cs typeface="Angsana New" pitchFamily="18" charset="-34"/>
            </a:rPr>
            <a:t>2.2 </a:t>
          </a:r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น้ำนมสำหรับเลี้ยงบุตร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D7A7FD1E-5A9C-4371-8B1A-DE2A9DFBBA44}" type="parTrans" cxnId="{43ACC9DB-7B9F-4A75-9A40-215FBB2A663D}">
      <dgm:prSet/>
      <dgm:spPr/>
      <dgm:t>
        <a:bodyPr/>
        <a:lstStyle/>
        <a:p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DEDB82E5-5A25-46A8-A8B6-90C3A94BFB6C}" type="sibTrans" cxnId="{43ACC9DB-7B9F-4A75-9A40-215FBB2A663D}">
      <dgm:prSet/>
      <dgm:spPr/>
      <dgm:t>
        <a:bodyPr/>
        <a:lstStyle/>
        <a:p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C5B7A2D5-F1A2-4DFC-83B7-6768D9071850}" type="pres">
      <dgm:prSet presAssocID="{2FBD7739-AC3F-43D5-A0AE-930DE46928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44DF3D6-425C-427B-9A59-BD37BE78181D}" type="pres">
      <dgm:prSet presAssocID="{D2D7F486-04AE-4132-9249-477CF54A5AE1}" presName="composite" presStyleCnt="0"/>
      <dgm:spPr/>
    </dgm:pt>
    <dgm:pt modelId="{5ECE5F05-E830-45E4-AB9A-4E9F68CD6D93}" type="pres">
      <dgm:prSet presAssocID="{D2D7F486-04AE-4132-9249-477CF54A5AE1}" presName="imgShp" presStyleLbl="fgImgPlace1" presStyleIdx="0" presStyleCnt="2" custScaleX="209665" custScaleY="1925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7CF717-9CDD-4CE7-8BF7-EB6A21B1384F}" type="pres">
      <dgm:prSet presAssocID="{D2D7F486-04AE-4132-9249-477CF54A5AE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6CC69E-9BBA-4770-B4A5-B3E1D3F351F2}" type="pres">
      <dgm:prSet presAssocID="{C80167DA-6CF4-4E0B-940E-9CB1667512E3}" presName="spacing" presStyleCnt="0"/>
      <dgm:spPr/>
    </dgm:pt>
    <dgm:pt modelId="{10D3724D-2BFB-4DAD-80A3-81B22B33D516}" type="pres">
      <dgm:prSet presAssocID="{E11C651F-60BF-4E75-8E68-A243D0829653}" presName="composite" presStyleCnt="0"/>
      <dgm:spPr/>
    </dgm:pt>
    <dgm:pt modelId="{BD71E6AD-5176-4E0B-8384-909DCD7101D8}" type="pres">
      <dgm:prSet presAssocID="{E11C651F-60BF-4E75-8E68-A243D0829653}" presName="imgShp" presStyleLbl="fgImgPlace1" presStyleIdx="1" presStyleCnt="2" custScaleX="197885" custScaleY="1879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19311D8-C7A8-4642-9C1D-59F9A07CA664}" type="pres">
      <dgm:prSet presAssocID="{E11C651F-60BF-4E75-8E68-A243D082965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EB9F22D-D347-41B3-9380-B630655FD809}" type="presOf" srcId="{E11C651F-60BF-4E75-8E68-A243D0829653}" destId="{E19311D8-C7A8-4642-9C1D-59F9A07CA664}" srcOrd="0" destOrd="0" presId="urn:microsoft.com/office/officeart/2005/8/layout/vList3#4"/>
    <dgm:cxn modelId="{43ACC9DB-7B9F-4A75-9A40-215FBB2A663D}" srcId="{2FBD7739-AC3F-43D5-A0AE-930DE4692810}" destId="{E11C651F-60BF-4E75-8E68-A243D0829653}" srcOrd="1" destOrd="0" parTransId="{D7A7FD1E-5A9C-4371-8B1A-DE2A9DFBBA44}" sibTransId="{DEDB82E5-5A25-46A8-A8B6-90C3A94BFB6C}"/>
    <dgm:cxn modelId="{F626E2F0-2B24-4CF8-A940-10EE7550172F}" type="presOf" srcId="{D2D7F486-04AE-4132-9249-477CF54A5AE1}" destId="{F47CF717-9CDD-4CE7-8BF7-EB6A21B1384F}" srcOrd="0" destOrd="0" presId="urn:microsoft.com/office/officeart/2005/8/layout/vList3#4"/>
    <dgm:cxn modelId="{2880D6AC-DEC9-48F3-91C1-914FE97223B4}" type="presOf" srcId="{2FBD7739-AC3F-43D5-A0AE-930DE4692810}" destId="{C5B7A2D5-F1A2-4DFC-83B7-6768D9071850}" srcOrd="0" destOrd="0" presId="urn:microsoft.com/office/officeart/2005/8/layout/vList3#4"/>
    <dgm:cxn modelId="{17F5E440-9FB0-465A-A8D6-C32A42444BD1}" srcId="{2FBD7739-AC3F-43D5-A0AE-930DE4692810}" destId="{D2D7F486-04AE-4132-9249-477CF54A5AE1}" srcOrd="0" destOrd="0" parTransId="{A0636FAC-6680-470F-AD88-E8E74B7CF253}" sibTransId="{C80167DA-6CF4-4E0B-940E-9CB1667512E3}"/>
    <dgm:cxn modelId="{AF6D9527-F94E-493C-BF19-80C2BAAA7050}" type="presParOf" srcId="{C5B7A2D5-F1A2-4DFC-83B7-6768D9071850}" destId="{B44DF3D6-425C-427B-9A59-BD37BE78181D}" srcOrd="0" destOrd="0" presId="urn:microsoft.com/office/officeart/2005/8/layout/vList3#4"/>
    <dgm:cxn modelId="{C6514DF0-8F76-4F8B-8759-7006881488BB}" type="presParOf" srcId="{B44DF3D6-425C-427B-9A59-BD37BE78181D}" destId="{5ECE5F05-E830-45E4-AB9A-4E9F68CD6D93}" srcOrd="0" destOrd="0" presId="urn:microsoft.com/office/officeart/2005/8/layout/vList3#4"/>
    <dgm:cxn modelId="{AFC64995-8A2C-4085-8C67-98D170B6241D}" type="presParOf" srcId="{B44DF3D6-425C-427B-9A59-BD37BE78181D}" destId="{F47CF717-9CDD-4CE7-8BF7-EB6A21B1384F}" srcOrd="1" destOrd="0" presId="urn:microsoft.com/office/officeart/2005/8/layout/vList3#4"/>
    <dgm:cxn modelId="{A37A5E1F-4497-43D5-8CEF-AE2E8A65776B}" type="presParOf" srcId="{C5B7A2D5-F1A2-4DFC-83B7-6768D9071850}" destId="{2F6CC69E-9BBA-4770-B4A5-B3E1D3F351F2}" srcOrd="1" destOrd="0" presId="urn:microsoft.com/office/officeart/2005/8/layout/vList3#4"/>
    <dgm:cxn modelId="{B70A8C12-6631-43CF-98B9-71318AD353E0}" type="presParOf" srcId="{C5B7A2D5-F1A2-4DFC-83B7-6768D9071850}" destId="{10D3724D-2BFB-4DAD-80A3-81B22B33D516}" srcOrd="2" destOrd="0" presId="urn:microsoft.com/office/officeart/2005/8/layout/vList3#4"/>
    <dgm:cxn modelId="{ED38DB8D-8C8B-4563-900A-8904F806CCC4}" type="presParOf" srcId="{10D3724D-2BFB-4DAD-80A3-81B22B33D516}" destId="{BD71E6AD-5176-4E0B-8384-909DCD7101D8}" srcOrd="0" destOrd="0" presId="urn:microsoft.com/office/officeart/2005/8/layout/vList3#4"/>
    <dgm:cxn modelId="{BD123B03-99D6-42D7-A994-F552F0534EA1}" type="presParOf" srcId="{10D3724D-2BFB-4DAD-80A3-81B22B33D516}" destId="{E19311D8-C7A8-4642-9C1D-59F9A07CA66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2C184-21BC-495D-BB93-BF0DB6BF485B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01F2-911A-4278-94D1-DCB295F4E2E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8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E01F2-911A-4278-94D1-DCB295F4E2E1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83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94B4-82CE-4E20-BD4C-18998074ACD7}" type="datetimeFigureOut">
              <a:rPr lang="th-TH" smtClean="0"/>
              <a:pPr/>
              <a:t>24/04/63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7F28-9C7B-4B51-86F1-D67AE435932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thingbook.com/kcfinder/upload/images/%E0%B9%81%E0%B8%81%E0%B9%89%E0%B8%A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"/>
            <a:ext cx="10099687" cy="68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528983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th-TH" sz="49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b="1" dirty="0"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แก้ว</a:t>
            </a: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ที่คว่ำอยู่กลางสาย</a:t>
            </a: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ฝน</a:t>
            </a:r>
            <a: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ต่อให้ฝนกระหน่ำทั้งคืน ก็ไม่อาจเต็มไปด้วย</a:t>
            </a: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 </a:t>
            </a:r>
            <a:b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คนที่ไม่ยอมเปิดใจเรียนรู้</a:t>
            </a: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ต่อให้คลุกคลีกับนักปราชญ์ ทั้งวันทั้งคืน ก็ยังโง่เท่าเดิม</a:t>
            </a: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      </a:t>
            </a:r>
            <a:b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     (</a:t>
            </a:r>
            <a:r>
              <a:rPr lang="th-TH" sz="49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ว.วชิร</a:t>
            </a:r>
            <a:r>
              <a:rPr lang="th-TH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เมธี)</a:t>
            </a:r>
            <a:r>
              <a:rPr lang="th-TH" sz="49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9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</a:rPr>
              <a:t>จริยธรรมของผดุงครรภ์แผนไทย มี 10 ประการ ดังนี้ </a:t>
            </a:r>
            <a:endParaRPr lang="th-TH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มีเมตตาจิตต่อคนไข้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ไม่โลภเห็นแก่ลาภ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ไม่โอ้อวดความรู้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ไม่หวงกีดกันความรู้ผู้อื่นที่มีความรู้ดีกว่าตน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ไม่ลุแก่อำนาจและอคติ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ไม่หวั่นไหวต่อสิ่งที่เป็นโลภธรรม ๘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มีความละอายต่อบาป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ไม่เป็นคนเกียจคร้าน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มีสติไตร่ตรอง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ไม่มีสันดานมัวเมา</a:t>
            </a:r>
            <a:endParaRPr lang="en-US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pic>
        <p:nvPicPr>
          <p:cNvPr id="2050" name="Picture 2" descr="http://www.dmc.tv/images/laithai1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75892"/>
            <a:ext cx="3428992" cy="4161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714876" cy="698652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5" name="รูปภาพ 4" descr="2011_08_20_143236_rpzpja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4876" y="0"/>
            <a:ext cx="4429124" cy="69865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pic>
        <p:nvPicPr>
          <p:cNvPr id="6" name="รูปภาพ 5" descr="2011_08_20_143423_sy03cu0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182372"/>
            <a:ext cx="3571900" cy="453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2357454"/>
          </a:xfrm>
          <a:prstGeom prst="flowChartTerminator">
            <a:avLst/>
          </a:prstGeom>
          <a:solidFill>
            <a:srgbClr val="D9D9D9">
              <a:alpha val="69804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5400" b="1" dirty="0" smtClean="0">
                <a:solidFill>
                  <a:srgbClr val="DC12B6"/>
                </a:solidFill>
              </a:rPr>
              <a:t>คัมภีร์ในแพทย์แผนไทย</a:t>
            </a:r>
            <a:br>
              <a:rPr lang="th-TH" sz="5400" b="1" dirty="0" smtClean="0">
                <a:solidFill>
                  <a:srgbClr val="DC12B6"/>
                </a:solidFill>
              </a:rPr>
            </a:br>
            <a:r>
              <a:rPr lang="th-TH" sz="5400" b="1" dirty="0" smtClean="0">
                <a:solidFill>
                  <a:srgbClr val="DC12B6"/>
                </a:solidFill>
              </a:rPr>
              <a:t>ที่เกี่ยวข้องกับการผดุงครรภ์ไทย</a:t>
            </a:r>
            <a:endParaRPr lang="th-TH" sz="5400" b="1" dirty="0">
              <a:solidFill>
                <a:srgbClr val="DC12B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786454"/>
            <a:ext cx="3929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อาจารย์พรทิพย์   พาโน</a:t>
            </a:r>
          </a:p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สาขาวิชาการแพทย์แผนไทย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                      </a:t>
            </a:r>
            <a:r>
              <a:rPr lang="en-US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08</a:t>
            </a:r>
            <a:r>
              <a:rPr lang="th-TH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60</a:t>
            </a:r>
            <a:endParaRPr lang="th-TH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il_fi" descr="http://www.pbru.ac.th/th/images/stories/infopbru/pbru_symbol/logoPBRU_Cjp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0"/>
            <a:ext cx="928693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21429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มหาวิทยาลัยราช</a:t>
            </a:r>
            <a:r>
              <a:rPr lang="th-TH" sz="3600" b="1" dirty="0" err="1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ภัฏ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เพชรบุรี</a:t>
            </a:r>
            <a:endParaRPr lang="th-TH" sz="36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329642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9900FF"/>
                </a:solidFill>
              </a:rPr>
              <a:t>	</a:t>
            </a:r>
            <a:r>
              <a:rPr lang="th-TH" sz="3600" b="1" dirty="0" smtClean="0">
                <a:solidFill>
                  <a:srgbClr val="9900FF"/>
                </a:solidFill>
                <a:latin typeface="Angsana New" pitchFamily="18" charset="-34"/>
                <a:cs typeface="Angsana New" pitchFamily="18" charset="-34"/>
              </a:rPr>
              <a:t>กล่าวถึงโรคโลหิตระดูสตรี ปกติโทษและระดูทุจริตโทษ ซึ่งว่าด้วยปฐมสัตว์ มนุษย์อันเกิดมาเป็นรูปสตรีภาพ ตั้งแต่คลอดจากครรภ์มารดา มีกายแตกต่างจากชาย</a:t>
            </a:r>
            <a:r>
              <a:rPr lang="en-US" sz="3600" b="1" dirty="0" smtClean="0">
                <a:solidFill>
                  <a:srgbClr val="9900FF"/>
                </a:solidFill>
                <a:latin typeface="Angsana New" pitchFamily="18" charset="-34"/>
                <a:cs typeface="Angsana New" pitchFamily="18" charset="-34"/>
              </a:rPr>
              <a:t> 4 </a:t>
            </a:r>
            <a:r>
              <a:rPr lang="th-TH" sz="3600" b="1" dirty="0" smtClean="0">
                <a:solidFill>
                  <a:srgbClr val="9900FF"/>
                </a:solidFill>
                <a:latin typeface="Angsana New" pitchFamily="18" charset="-34"/>
                <a:cs typeface="Angsana New" pitchFamily="18" charset="-34"/>
              </a:rPr>
              <a:t>ประการคือ</a:t>
            </a:r>
            <a:endParaRPr lang="th-TH" b="1" dirty="0">
              <a:solidFill>
                <a:srgbClr val="99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14282" y="3514954"/>
            <a:ext cx="2414376" cy="2414376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http://www.kullapat.com/websiteimage/service/canstockphoto1572173_a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357694"/>
            <a:ext cx="304800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haamor.com/media/images/articlepics/%E0%B8%A1%E0%B8%B0%E0%B9%80%E0%B8%A3%E0%B9%87%E0%B8%87%E0%B8%A3%E0%B8%B1%E0%B8%87%E0%B9%84%E0%B8%82%E0%B9%88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286511" y="3429000"/>
            <a:ext cx="2670204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00FF"/>
          </a:solidFill>
          <a:ln w="76200"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ที่เกิดโลหิตระดูของสตรี</a:t>
            </a:r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 5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ประการ( เรียกว่าโลหิตปกติ)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1.1 </a:t>
            </a:r>
            <a:r>
              <a:rPr lang="th-TH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โลหิตระดูอันเกิดแก่หัวใจ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เมื่อใกล้จะมีระดูมานั้น มีอาการให้คลั่งเพ้อ เจรจาด้วยผี ให้นอนสะดุ้ง หวาดผวา มักขึ้งโกรธไปต่างๆ ครั้นมีระดูออกมาแล้ว อาการนั้นก็หายไป</a:t>
            </a:r>
            <a:endParaRPr lang="en-US" sz="35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1.2 </a:t>
            </a:r>
            <a:r>
              <a:rPr lang="th-TH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โลหิตระดูอันเกิดแต่ขั้วดี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เมื่อใกล้จะมีระดูมานั้น ให้มีอาการเป็นไข้ ให้คลั่งไคล้ ละเมอ เพ้อพก เจรจาด้วยผี ให้นอนสะดุ้งหวาดไป ครั้นมีระดูออกมาแล้ว อาการนั้นก็หายไป</a:t>
            </a:r>
            <a:endParaRPr lang="en-US" sz="35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1.3 </a:t>
            </a:r>
            <a:r>
              <a:rPr lang="th-TH" sz="35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โลหิตระดูอันเกิดแต่ผิวเนื้อ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เมื่อใกล้จะมีระดูมานั้น ให้มีอาการนอน ร้อนผิวเนื้อผิวหนัง และแดงดังผลตำลึกสุก บางทีให้ผุดขึ้นทั้งตัวดังยอดหัดและฟกเป็นดังไข้รากสาด เป็นอยู่</a:t>
            </a:r>
            <a:r>
              <a:rPr lang="en-US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2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วัน</a:t>
            </a:r>
            <a:r>
              <a:rPr lang="en-US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 3 </a:t>
            </a:r>
            <a:r>
              <a:rPr lang="th-TH" sz="35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วัน ครั้นมีระดูมาแล้ว อาการนั้นก็หายไป</a:t>
            </a:r>
            <a:endParaRPr lang="en-US" sz="35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1.4 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โลหิตระดูอันบังเกิดแต่เส้นเอ็น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เมื่อใกล้จะมีระดูมานั้น ให้เป็นดุจดังไข้จับ ให้สะบัดร้อน สะบัดหนาว ปวด ศีรษะมาก ครั้นพอมีระดูออกมาแล้ว อาการก็หายไป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1.5 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โลหิตระดูอันเกิดแต่กระดูก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เมื่อใกล้จะมีระดูมานั้น ให้เมื่อยขบไปทุกข์ดังจะขาดออกจากกัน ให้เจ็บเอวสัน หลังมาก มักบิดเกียจคร้านบ่อยๆ ครั้นมีระดูออกมาแล้วก็หายไป</a:t>
            </a: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85804" y="285728"/>
            <a:ext cx="8229600" cy="1143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1.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ที่เกิดโลหิตระดูของสตรี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 5 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ประการ( เรียกว่าโลหิตปกติ)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7826" name="Picture 2" descr="http://t1.gstatic.com/images?q=tbn:ANd9GcSrimxGtBNAyvlScI3oK1_hTOFzAE62n7S7rH6TuLVjHeAG9Uzc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86308" y="4572032"/>
            <a:ext cx="2957691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://www.thai-mom.com/wp-content/uploads/2012/05/%E0%B8%AD%E0%B8%B2%E0%B8%A2%E0%B8%B8%E0%B8%84%E0%B8%A3%E0%B8%A3%E0%B8%A0%E0%B9%8C%E0%B9%81%E0%B8%95%E0%B9%88%E0%B8%A5%E0%B8%B0%E0%B8%8A%E0%B9%88%E0%B8%A7%E0%B8%87%E0%B8%A7%E0%B8%B1%E0%B8%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895600" cy="2419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voicetv.co.th/cache/images/1f96f5fa95bf55b9df8d004d054646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3910917" cy="2725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://www.momyguide.com/wp-content/uploads/2012/11/bab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714891"/>
            <a:ext cx="2143108" cy="2143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sz="6600" b="1" dirty="0" smtClean="0">
                <a:solidFill>
                  <a:srgbClr val="0070C0"/>
                </a:solidFill>
              </a:rPr>
              <a:t>คัมภีร์ปฐมจินดา</a:t>
            </a:r>
            <a:endParaRPr lang="th-TH" sz="6600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5"/>
          </a:xfrm>
          <a:solidFill>
            <a:srgbClr val="DBEEF4">
              <a:alpha val="45882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เป็นโรคที่เกี่ยวกับสตรี มารดาและทารก หญิงมีครรภ์ก่อนคลอด ดังนี้</a:t>
            </a:r>
            <a:endParaRPr lang="en-US" sz="35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    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ถวายนมัสการแล้ว ซึ่งพระศรีสุคตทศพลญาณเจ้า เป็นที่พึ่งของโรค พระคัมภีร์แพทย์อันวิเศษ ชื่อ ปฐมจินดา นี้ เป็นหลักเป็นประธานแห่งพระคัมภีร์ ฉันทศาสตร์ ทั้งปวง อันพระอาจารย์ชีวกโกมาร</a:t>
            </a:r>
            <a:r>
              <a:rPr lang="th-TH" sz="3500" b="1" dirty="0" err="1" smtClean="0">
                <a:latin typeface="Angsana New" pitchFamily="18" charset="-34"/>
                <a:cs typeface="Angsana New" pitchFamily="18" charset="-34"/>
              </a:rPr>
              <a:t>ภัจจ์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แพทย์ ได้แต่งไว้ในกาลก่อน โดยสังเขป เพื่อจะได้เป็นที่พึ่งแก่สัตว์โลก ด้วยประการดังนี้</a:t>
            </a:r>
            <a:endParaRPr lang="en-US" sz="35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    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พรหมปุโรหิต( กำเนิดมนุษย์) ต้นเหตุที่มนุษย์เกิด เมื่อจะตั้งแผ่นดินใหม่มีเหตุการณ์ผ่านมาเป็นอันมาก แล้วเกิดฝนตกห่าใหญ่ลงมาถึง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 7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วัน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 7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คืน น้ำท่วมไปขันพรหมปุโรหิต จึงเล็งลงมาดู จึงเห็นดอกอุบล</a:t>
            </a: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 5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ดอก ผุดขึ้นมาเหนือน้ำงามหาที่จะอุปมามิได้</a:t>
            </a:r>
            <a:endParaRPr lang="en-US" sz="35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   </a:t>
            </a:r>
            <a:r>
              <a:rPr lang="en-US" sz="4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  1. </a:t>
            </a:r>
            <a:r>
              <a:rPr lang="th-TH" sz="4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สัตว์ที่มาปฏิสนธิในชมพูทวีป มี</a:t>
            </a:r>
            <a:r>
              <a:rPr lang="en-US" sz="4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 4 </a:t>
            </a:r>
            <a:r>
              <a:rPr lang="th-TH" sz="48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สถาน</a:t>
            </a:r>
            <a:endParaRPr lang="th-TH" sz="48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มนุษย์ทั้งหลายถือปฏิสนธิแล้ว ก็คลอดจากครรภ์มารดา ถ้าเป็นสตรี จะมีประเภทผิดจากบุรุษ</a:t>
            </a:r>
            <a:r>
              <a:rPr lang="en-US" b="1" dirty="0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 2 </a:t>
            </a:r>
            <a:r>
              <a:rPr lang="th-TH" b="1" dirty="0" smtClean="0">
                <a:solidFill>
                  <a:srgbClr val="9900CC"/>
                </a:solidFill>
                <a:latin typeface="Angsana New" pitchFamily="18" charset="-34"/>
                <a:cs typeface="Angsana New" pitchFamily="18" charset="-34"/>
              </a:rPr>
              <a:t>ประการคือ</a:t>
            </a:r>
            <a:endParaRPr lang="th-TH" dirty="0">
              <a:solidFill>
                <a:srgbClr val="9900CC"/>
              </a:solidFill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643998" cy="412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7687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l"/>
            <a:r>
              <a:rPr lang="th-TH" sz="6000" b="1" dirty="0" smtClean="0">
                <a:solidFill>
                  <a:srgbClr val="048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ความรู้พื้นฐานการผดุงครรภ์ไทย</a:t>
            </a:r>
            <a:endParaRPr lang="th-TH" sz="6600" b="1" dirty="0">
              <a:solidFill>
                <a:srgbClr val="048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PORNTIP</a:t>
            </a:r>
            <a:r>
              <a:rPr lang="th-TH" sz="2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PANO</a:t>
            </a:r>
            <a:r>
              <a:rPr lang="th-TH" sz="2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en-US" sz="2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THAI </a:t>
            </a:r>
            <a:r>
              <a:rPr lang="en-US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MIDWIFERY OF THAI TRADITIONAL </a:t>
            </a:r>
            <a:r>
              <a:rPr lang="en-US" sz="2800" b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MEDICINE </a:t>
            </a:r>
            <a:r>
              <a:rPr lang="th-TH" sz="2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                       </a:t>
            </a:r>
            <a:r>
              <a:rPr lang="en-US" sz="24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                                          </a:t>
            </a:r>
            <a:endParaRPr lang="en-US" sz="24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algn="r"/>
            <a:r>
              <a:rPr lang="en-US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07</a:t>
            </a:r>
            <a:r>
              <a:rPr lang="th-TH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08</a:t>
            </a:r>
            <a:r>
              <a:rPr lang="th-TH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60</a:t>
            </a:r>
            <a:r>
              <a:rPr lang="th-TH" sz="2400" b="1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              </a:t>
            </a:r>
            <a:endParaRPr lang="th-TH" sz="2400" b="1" dirty="0">
              <a:solidFill>
                <a:srgbClr val="92D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il_fi" descr="http://www.pbru.ac.th/th/images/stories/infopbru/pbru_symbol/logoPBRU_Cjp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43" y="75406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ผลการค้นหารูปภาพสำหรับ ตั้งครรภ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08890"/>
            <a:ext cx="5148064" cy="34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6600" b="1" dirty="0" smtClean="0"/>
              <a:t>ครรภ์รักษา</a:t>
            </a:r>
            <a:endParaRPr lang="th-TH" sz="6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   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สตรีทั้งปวงครรภ์ก็ตั้งขึ้น ( มีครรภ์) ได้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15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วันก็ดี หรือ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เดือนก็ดี จะแสดงให้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ปรากฎ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แก่ คนทั้งหลายว่า ตั้งครรภ์มีเส้นเอ็นสีเขียวผ่านหน้าอก หัวนมก็ดำคล้ำขึ้น และตั้งขึ้น กับมีเม็ดครอบหัวนม แพทย์พึงรู้ว่า สตรีนั้นตั้งครรภ์แล้ว ในระหว่างตั้งครรภ์ ตั้งแต่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เดือน ถึง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10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เดือน มารดา มักจะมีโรคหรืออาการต่างๆ จึงมียาครรภ์รักษา ใช้รักษาและป้องกันไม่ให้มีการแท้ง หรือตกเลือดได้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900CC"/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h-TH" sz="5400" b="1" dirty="0" smtClean="0"/>
              <a:t>ครรภ์วิปลาส</a:t>
            </a:r>
            <a:endParaRPr lang="th-TH" sz="5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ว่าด้วยสาเหตุที่ทำให้ครรภ์ตกไป ( เกิดการแท้งหรืออันตรธาน) มีอยู่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ประการคือ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    1.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สตรีมีครรภ์นั้น บังเกิดกามวิตกหนา ไปด้วย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เตโชธาคุสมุฎ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ฐาน ไฟราคะเผาผลาญแรงกล้าอยู่เป็นนิจ ทำให้ครรภ์นั้นตกไป ( แท้ง) หรืออันตรธานไป( เพราะธาตุไฟกำเริบ)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    2.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สตรีมีครรภ์ กินของที่ไม่ควรจะกินก็กิน กินของที่เผ็ดร้อนต่างๆ หรือของที่กินแล้ว ให้มีอาการ ลงท้อง หรือยาที่ให้แสลงโรคต่างๆ กินยาขับโดยตั้งใจ ( เพราะธาตุน้ำกำเริบ)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US" dirty="0" smtClean="0"/>
              <a:t>    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3.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สตรีมีครรภ์มีจิตมากด้วยความโกรธแล้วทำร้ายตัวเอง หรือเป็นผู้หญิงปากร้าย ไม่รู้จักซึ่งโทษมีแก่ตน ใช้ถ้อยคำหยาบช้าด่าว่าสามีตนและผู้อื่น ถูกเขาทำโทษทุบถองโบยตี ด้วยกำลังแรงต่างๆ สตรีผู้นั้นก็เจ็บ ซึ่งครรภ์แห่งหญิงนั้นก็ตกไป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     4.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สตรีมีครรภ์ลูกถูกปีศาจทำโทษต่างๆ ครรภ์นั้นก็มิตั้งขึ้นได้ หรือต้องสาตราคมคุณไสยเขากระทำก็ดี ลูกที่อยู่ในครรภ์นั้นก็ตกไป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rgbClr val="FF99FF"/>
          </a:solidFill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solidFill>
                  <a:srgbClr val="9900CC"/>
                </a:solidFill>
              </a:rPr>
              <a:t>                                               </a:t>
            </a:r>
            <a:r>
              <a:rPr lang="th-TH" sz="6600" b="1" dirty="0" smtClean="0">
                <a:solidFill>
                  <a:srgbClr val="9900CC"/>
                </a:solidFill>
              </a:rPr>
              <a:t>ครรภ์ปริมณฑล</a:t>
            </a:r>
            <a:endParaRPr lang="th-TH" sz="4800" dirty="0">
              <a:solidFill>
                <a:srgbClr val="9900CC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  <a:solidFill>
            <a:srgbClr val="FFCCFF"/>
          </a:solidFill>
        </p:spPr>
        <p:txBody>
          <a:bodyPr>
            <a:normAutofit/>
          </a:bodyPr>
          <a:lstStyle/>
          <a:p>
            <a:endParaRPr lang="th-TH" sz="36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ในระยะ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10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เดือน ที่สตรีตั้งครรภ์ย่อมมีโรคภัยไข้เจ็บ เกิดขึ้นได้จัดยา ไว้สำหรับแก้ไข้ แก้บิดมูกเลือด แก้ลมวิงเวียนหน้ามืด แก้ไข้ร้อนๆหนาวๆ ระส่ำระสาย ลิ้นกระด้างคางแข็ง ยาสำหรับครรภ์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7-8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เดือน กุมารไม่ดิ้น ยาให้คลอดง่าย และยาชักมดลูก เป็นต้น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2950" name="Picture 6" descr="https://encrypted-tbn3.gstatic.com/images?q=tbn:ANd9GcR7wivX5EVa3XKt4kthozIP9FyN5t0S5QdSIoYpyXOSSSRK_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2176561" cy="250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guruobgyn.com/wp-content/uploads/2012/08/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14824"/>
            <a:ext cx="3810000" cy="254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</a:rPr>
              <a:t>ครรภ์ประสูติ</a:t>
            </a:r>
            <a:endParaRPr lang="th-TH" sz="6000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5429264"/>
          </a:xfrm>
        </p:spPr>
        <p:txBody>
          <a:bodyPr>
            <a:normAutofit/>
          </a:bodyPr>
          <a:lstStyle/>
          <a:p>
            <a:endParaRPr lang="th-TH" sz="3600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ว่าด้วยทารกคลอดจากครรภ์มารดา ด้วยอำนาจแห่ง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ลม</a:t>
            </a:r>
            <a:r>
              <a:rPr lang="th-TH" sz="3600" b="1" u="sng" dirty="0" err="1" smtClean="0">
                <a:latin typeface="Angsana New" pitchFamily="18" charset="-34"/>
                <a:cs typeface="Angsana New" pitchFamily="18" charset="-34"/>
              </a:rPr>
              <a:t>กัมมัชชวาต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พัด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กำเริบ ให้เส้นและเอ็นที่รัดตัว กุมารไว้คลาย ออกพร้อมก็ให้ศีรษะกลับลงเบื้องต่ำ ฤกษ์ยามดี แล้วก็คลอด จากครรภ์มารดา เรียกว่า ตกฟาก และในระยะปฐมวัย ตั้งแต่ทารกรู้ชันคอ จนถึงระยะรู้ย่าง รู้เดิน ก็จะมีลักษณะสำรอก ๗ ประการ และระยะ ดังกล่าวก็จะมีโรคเกิดกับทารกอยู่ก่อน แล้ว มีโรคอื่นจรมาแทรกมาทับ เรียกโรคทับ</a:t>
            </a:r>
            <a:r>
              <a:rPr lang="en-US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 8 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  <a:endParaRPr lang="en-US" sz="3600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amor.com/media/images/articlepics/%E0%B8%A1%E0%B8%B0%E0%B9%80%E0%B8%A3%E0%B9%87%E0%B8%87%E0%B8%A3%E0%B8%B1%E0%B8%87%E0%B9%84%E0%B8%82%E0%B9%8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78661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5001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สรีระร่างกายของหญิงและชายวัยเจริญพันธุ์</a:t>
            </a:r>
            <a:endParaRPr lang="th-TH" sz="6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accent5">
              <a:alpha val="72157"/>
            </a:schemeClr>
          </a:solidFill>
        </p:spPr>
        <p:txBody>
          <a:bodyPr>
            <a:normAutofit/>
          </a:bodyPr>
          <a:lstStyle/>
          <a:p>
            <a:pPr lvl="0"/>
            <a:r>
              <a:rPr lang="th-TH" b="1" dirty="0" smtClean="0"/>
              <a:t>สรีระร่างกายของหญิงที่แตกต่างกับชาย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600200"/>
            <a:ext cx="8280920" cy="4565104"/>
          </a:xfrm>
          <a:solidFill>
            <a:srgbClr val="FFCCCC">
              <a:alpha val="74902"/>
            </a:srgbClr>
          </a:solidFill>
        </p:spPr>
        <p:txBody>
          <a:bodyPr>
            <a:normAutofit lnSpcReduction="10000"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ระบบอวัยวะสืบพันธุ์ของชายประกอบไปด้วยต่อมอัณฑะ ท่อน้ำอสุจิ องคชาติ ส่วนระบบอวัยวะสืบพันธุ์ของหญิงประกอบไปด้วยมดลูก รังไข่ ช่องคลอด อวัยวะเหล่านี้ต่างก็ทำหน้าที่สัมพันธ์ซึ่งกันและกัน เมื่อมีการผสมพันธุ์แล้วก็จะเกิดเป็นมนุษย์ต่อไป ดังจะอธิบายต่อไปนี้คือ</a:t>
            </a: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ระบบสืบพันธุ์เพศชาย</a:t>
            </a:r>
          </a:p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ระบบสืบพันธุ์เพศหญิง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0882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th-TH" sz="6400" b="1" dirty="0" smtClean="0"/>
              <a:t>ระบบสืบพันธุ์เพศชาย</a:t>
            </a:r>
            <a:endParaRPr lang="th-TH" sz="6400" b="1" dirty="0"/>
          </a:p>
        </p:txBody>
      </p:sp>
      <p:pic>
        <p:nvPicPr>
          <p:cNvPr id="7172" name="Picture 4" descr="http://maca59.com/images/file-1345970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r="4201"/>
          <a:stretch/>
        </p:blipFill>
        <p:spPr bwMode="auto">
          <a:xfrm>
            <a:off x="4985968" y="-27384"/>
            <a:ext cx="413674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3.assumption.ac.th/aword/junior/man-woman/pict/pict2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  <a:solidFill>
            <a:schemeClr val="accent5"/>
          </a:solidFill>
        </p:spPr>
        <p:txBody>
          <a:bodyPr/>
          <a:lstStyle/>
          <a:p>
            <a:r>
              <a:rPr lang="th-TH" b="1" dirty="0"/>
              <a:t>โครงสร้างระบบสืบพันธุ์เพศชาย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FFCCFF"/>
          </a:solidFill>
        </p:spPr>
        <p:txBody>
          <a:bodyPr>
            <a:normAutofit fontScale="92500" lnSpcReduction="20000"/>
          </a:bodyPr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อัณฑะ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Testis)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 2 อัน ภายในมีหลอดสร้างอสุจิ ทำหน้าที่สร้างตัวอสุจิและผลิตฮอร์โมนเพศชาย 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ถุงหุ้มอัณฑะ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Scrotum)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ควบคุมอุณหภูมิให้พอเหมาะในการสร้างอสุจิ คือ 34 องศาเซลเซียส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หลอดเก็บอสุจิ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Epididymis)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มีลักษณะเป็นท่อเล็กๆยาวมาก ทำหน้าที่เก็บตัวอสุจิเพื่อให้แข็งแรงมากขึ้น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หลอดนำอสุจิ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Vas deferens)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เป็นทางผ่านของตัวอสุจิเข้าสู่ท่อปัสสาวะ 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ต่อมสร้างน้ำเลี้ยงอสุจิ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Seminal vesicle)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ทำหน้าที่สร้างอาหาร เพื่อใช้หล่อเลี้ยงตัวอสุจิ ได้แก่ วิตามินซี, 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น้ำตาลฟ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รุก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โตส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และโปรตีน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โกลบูลิน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ต่อมลูกหมาก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Prostate gland)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หน้าที่สร้างสารที่มีฤทธิ์เป็นเบสอ่อนๆเพื่อใช้ล้างความเป็นกรดที่ท่อปัสสาวะของเพศชายและช่องคลอดของเพศหญิง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ต่อมคาว</a:t>
            </a:r>
            <a:r>
              <a:rPr lang="th-TH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เปอร์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Cowper gland)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ทำหน้าที่หลั่งสารหล่อลื่นในท่อปัสสาวะ</a:t>
            </a:r>
            <a:b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8. 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ลึงค์หรือองคชาติ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Penis) 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เป็นส่วนที่ยื่นออกมาจากร่างกาย อยู่ระหว่างอัณฑะทั้ง 2 ข้าง ภายในมีท่อปัสสาวะ มีช่องเปิดสำหรับขับน้ำอสุจิและน้ำปัสสาวะออกมา</a:t>
            </a:r>
          </a:p>
        </p:txBody>
      </p:sp>
    </p:spTree>
    <p:extLst>
      <p:ext uri="{BB962C8B-B14F-4D97-AF65-F5344CB8AC3E}">
        <p14:creationId xmlns:p14="http://schemas.microsoft.com/office/powerpoint/2010/main" val="16857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357322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. ความหมายของการผดุง</a:t>
            </a:r>
            <a:r>
              <a:rPr lang="th-TH" sz="6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ครรภ์</a:t>
            </a:r>
            <a:endParaRPr lang="th-TH" sz="66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714620"/>
            <a:ext cx="9144000" cy="3571876"/>
          </a:xfr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th-TH" dirty="0" smtClean="0"/>
              <a:t>		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ผดุงครรภ์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 การดูแลมารดาและ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ทารก ตั้งแต่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ผู้หญิงเริ่มตั้งครรภ์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จนถึงคลอด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เพื่อแนะนำ แก้ไข  ป้องกันอาการต่างๆ ของผู้เริ่มตั้งครรภ์ ซึ่งจะมีการเปลี่ยนแปลงในร่างกายเกิดขึ้น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</a:p>
          <a:p>
            <a:pPr fontAlgn="base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อวัยวะ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สืบพันธุ์เพศชายแบ่งออกได้เป็น 3 กลุ่ม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กลุ่มแรกคือการสร้างและเก็บตัวอสุจิ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การสร้างตัวอสุจิเกิดขึ้นภายในอัณฑะที่อยู่ภายในถุงอัณฑะซึ่งช่วยควบคุมอุณหภูมิให้เหมาะสม อสุจิที่ยังไม่เจริญเต็มที่จะเคลื่อนที่ไปยัง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เอพิดิ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มิส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epididymis)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เพื่อพัฒนาและกักเก็บ 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อวัยวะในกลุ่มที่สอง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คือต่อมสร้างของเหลวในการหลั่งน้ำอสุจิซึ่งได้แก่ถุงน้ำอสุจิ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seminal vesicles),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ต่อมลูกหมาก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prostate)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และหลอดนำอสุจิ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vas deferens)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และใน</a:t>
            </a:r>
            <a:r>
              <a:rPr lang="th-TH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กลุ่มสุดท้าย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คืออวัยวะที่ใช้ในการร่วมเพศและหลั่งน้ำอสุจิในเพศหญิงได้แก่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องคชาต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ท่อปัสสาวะ หลอดนำอสุจิ และต่อมคาว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เปอร์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81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ลักษณะเฉพาะทางเพศขั้นทุติยภูมิในเพศชาย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มีร่างกายสูงใหญ่ โครงร่างกายมีกล้ามเนื้อมากขึ้น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เสียง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ห้าวทุ้ม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ขนตามใบหน้าและลำตัว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ไหล่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กว้างขึ้น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เจริญของ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ลูกกระเดือก</a:t>
            </a: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ฮอร์โมน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ที่สำคัญในเพศชายคือแอนโดรเจนและโดยเฉพาะอย่างยิ่ง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เทสโทสเตอโรน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890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ews.mthai.com/wp-content/uploads/2012/11/xmx43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0" y="7640"/>
            <a:ext cx="9144000" cy="55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524815"/>
            <a:ext cx="9144000" cy="1333185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ระบบสืบพันธุ์เพศหญิง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1013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5400" b="1" dirty="0"/>
              <a:t>โครงสร้างระบบสืบพันธุ์เพศหญิง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1.อวัยวะสืบพันธุ์เพศหญิงภายนอก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external female genital organ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คลิ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ทอ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ริส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clitoris 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เป็นส่วนที่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ปรากฎ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อยู่ทางส่วนบนของแคมเล็ก มีลักษณะการเจริญเช่นเดียวกับลึงค์ของผู้ชาย คือมีเนื้อเยื่อที่แข็งตัวได้ มีปลายประสาทมาสิ้นสุดมากจึงรับความรู้สึกต่างๆ ได้เร็ว</a:t>
            </a: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 แคมใหญ่ (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labia </a:t>
            </a:r>
            <a:r>
              <a:rPr lang="en-US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majora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เป็นส่วนของผิวหนังที่มีก้อนไขมัน ด้านหน้าของแคมใหญ่ทั้งสองข้างจะติดกับเนินหัวเหน่า แคมใหญ่จะมีการเจริญมาเช่นเดียวกับถุงอัณฑะของเพศชาย</a:t>
            </a: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1.3 แคมเล็ก (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labia </a:t>
            </a:r>
            <a:r>
              <a:rPr lang="en-US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minora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เป็นส่วนของผิวหนังที่อยู่ด้านในของแคมใหญ่และถูกแคมใหญ่ปิดทับอยู่ แคมเล็กมีต่อมไขมันมาก เพื่อช่วยให้เกิดการหล่อลื่นและป้องกันการเสียดสีขณะเกิดการร่วมเพศ</a:t>
            </a:r>
          </a:p>
          <a:p>
            <a:pPr marL="457200" lvl="1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2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 descr="http://www3.assumption.ac.th/aword/junior/man-woman/pict/pict2_3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4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5400" b="1" dirty="0"/>
              <a:t>โครงสร้างระบบสืบพันธุ์เพศ</a:t>
            </a:r>
            <a:r>
              <a:rPr lang="th-TH" sz="5400" b="1" dirty="0" smtClean="0"/>
              <a:t>หญิง (ต่อ)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th-TH" sz="35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อวัยวะสืบพันธุ์ของเพศหญิงภายใน ( </a:t>
            </a:r>
            <a:r>
              <a:rPr lang="en-US" sz="35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internal female genital organ ) </a:t>
            </a:r>
            <a:endParaRPr lang="th-TH" sz="3500" b="1" dirty="0" smtClean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รังไข่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Ovary)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 2 อันอยู่คนละข้างของมดลูก ทำหน้าที่สร้างไข่และฮอร์โมนเพศหญิง โดยปกติจะมีการตกไข่ทุกๆ 28 วัน โดยแต่ละครั้งจะตกเพียงใบเดียวจากรังไข่แต่ละข้างสลับกันทุกเดือน</a:t>
            </a: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ท่อนำไข่หรือปีกมดลูก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Ovulation / Fallopian tube)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บุด้วยเซลล์ที่มีขนสั้นๆ ทำหน้าที่พัดโบกไข่ที่ตกจากรังไข่ให้เข้าไปในปีกมดลูกเป็นบริเวณที่เกิดการปฏิสนธิ</a:t>
            </a: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มดลูก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Uterus)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ภายในเป็นโพรงสำหรับรองรับการฝังตัวของตัวอ่อนจนถึงกำหนดคลอด มีขนาดเท่าผลชมพู่ ถ้ามีไข่ตก ผนังของมดลูกจะมีหลอดเลือดมาหล่อเลี้ยงจำนวนมาก</a:t>
            </a:r>
          </a:p>
          <a:p>
            <a:pPr fontAlgn="base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ช่องคลอด 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Vagina)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เป็นทางผ่านของ</a:t>
            </a:r>
            <a:r>
              <a:rPr lang="th-TH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สเปิร์ม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เข้าไปในร่างกาย, เป็นทางคลอดของทารกและเป็นทางออกของ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ประจำเดือน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3126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5400" b="1" dirty="0"/>
              <a:t>โครงสร้างระบบสืบพันธุ์เพศ</a:t>
            </a:r>
            <a:r>
              <a:rPr lang="th-TH" sz="5400" b="1" dirty="0" smtClean="0"/>
              <a:t>หญิง (ต่อ)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484784"/>
            <a:ext cx="1664024" cy="144016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เต้า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นม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lvl="0" indent="0" fontAlgn="base">
              <a:buNone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breasts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218" name="Picture 2" descr="http://mpics.manager.co.th/pics/Images/5570000005778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28" y="1412776"/>
            <a:ext cx="73833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98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 descr="http://faculty.washington.edu/alexbert/MEDEX/Fall/ExternalFema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760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ukaping.igetweb.com/private_folder/ovulatio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90" y="714356"/>
            <a:ext cx="9160090" cy="539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ai-health.net/wp-content/uploads/2011/08/%E0%B8%81%E0%B8%B2%E0%B8%A3%E0%B9%80%E0%B8%81%E0%B8%B4%E0%B8%94%E0%B8%A1%E0%B8%B0%E0%B9%80%E0%B8%A3%E0%B9%87%E0%B8%87%E0%B8%A3%E0%B8%B1%E0%B8%87%E0%B9%84%E0%B8%82%E0%B9%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68758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การผดุงครรภ์ไทย </a:t>
            </a:r>
            <a:endParaRPr lang="th-TH" sz="60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หมายความว่า “การตรวจ การบำบัด การแนะนำ และการส่งเสริมสุขภาพหญิงมีครรภ์ การป้องกันความผิดปกติในระยะตั้งครรภ์และระยะคลอด การทำคลอด การดูแลและส่งเสริมสุขภาพมารดาและทารกในระยะหลังคลอด ทั้งนี้ ด้วยกรรมวิธีการแพทย์แผนไทย”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th-TH" sz="5400" b="1" dirty="0" smtClean="0"/>
              <a:t>มารยาทที่พึงมีในห้องเรียน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ตั้งใจเรียน ไม่คุยกันหรือคุยแทรกในขณะที่ครูกำลังสอน</a:t>
            </a: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รับผิดชอบต่อ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นที่ได้รับมอบหมาย ตรงต่อเวลา</a:t>
            </a: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งดใช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โทรศัพท์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และอุปกรณ์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สื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่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อสาร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ทุกประเภทและงดรับประทานอาหารหรือ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เครื่องดื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่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มในห้องเรียน</a:t>
            </a:r>
          </a:p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อนุญาตก่อนเข้าห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อง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และออกนอก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ห้องทุกครั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่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งกายสุภาพ สะอาด ถูก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ระเบียบ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ให้เกียรติครูผู้สอนและป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ระพฤติตน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ถูกต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อง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ตามระเบียบขอ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งมหาวิทยาลัย</a:t>
            </a:r>
          </a:p>
          <a:p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รักษาความสะอาดภายใน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องเรียนก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่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อน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หลังเลิกเรียน</a:t>
            </a:r>
          </a:p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มีสัมมาคารวะและไม่เอางานวิชาอื่นขึ้นมาทำ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56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qd2YfhGfT4mv7iHg3Hz8XPKZ1ReVtzRX5IJOlo0Ay39u7JCWW4A"/>
          <p:cNvPicPr>
            <a:picLocks noChangeAspect="1" noChangeArrowheads="1"/>
          </p:cNvPicPr>
          <p:nvPr/>
        </p:nvPicPr>
        <p:blipFill>
          <a:blip r:embed="rId2" cstate="print">
            <a:lum bright="4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0"/>
            <a:ext cx="8658228" cy="60007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solidFill>
                  <a:srgbClr val="9900FF"/>
                </a:solidFill>
              </a:rPr>
              <a:t/>
            </a:r>
            <a:br>
              <a:rPr lang="th-TH" b="1" dirty="0" smtClean="0">
                <a:solidFill>
                  <a:srgbClr val="9900FF"/>
                </a:solidFill>
              </a:rPr>
            </a:br>
            <a:r>
              <a:rPr lang="th-TH" b="1" dirty="0">
                <a:solidFill>
                  <a:srgbClr val="9900FF"/>
                </a:solidFill>
              </a:rPr>
              <a:t/>
            </a:r>
            <a:br>
              <a:rPr lang="th-TH" b="1" dirty="0">
                <a:solidFill>
                  <a:srgbClr val="9900FF"/>
                </a:solidFill>
              </a:rPr>
            </a:br>
            <a:r>
              <a:rPr lang="th-TH" sz="6000" b="1" dirty="0" smtClean="0">
                <a:solidFill>
                  <a:srgbClr val="9900FF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000" b="1" dirty="0" smtClean="0">
                <a:solidFill>
                  <a:srgbClr val="9900FF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>ว่าว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>จะลอยขึ้นสูงได้ เพราะเหตุที่ต้านลม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/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>ถ้าหมดลมว่าวก็ตก มนุษย์เราจะขึ้นสูงอยู่ได้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/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>ก็เพราะต้องต่อสู้อุปสรรค</a:t>
            </a:r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/>
            </a:r>
            <a:b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stelHeavyNF" pitchFamily="2" charset="0"/>
                <a:cs typeface="#TS  R 2143 Normal" pitchFamily="18" charset="-34"/>
              </a:rPr>
              <a:t>ชีวิตที่ไม่เคยพบอุปสรรค จะหาทางก้าวหน้าไม่ได้เลย</a:t>
            </a:r>
            <a:r>
              <a:rPr lang="th-TH" b="1" dirty="0"/>
              <a:t/>
            </a:r>
            <a:br>
              <a:rPr lang="th-TH" b="1" dirty="0"/>
            </a:br>
            <a:r>
              <a:rPr lang="th-TH" dirty="0">
                <a:solidFill>
                  <a:srgbClr val="3333FF"/>
                </a:solidFill>
              </a:rPr>
              <a:t/>
            </a:r>
            <a:br>
              <a:rPr lang="th-TH" dirty="0">
                <a:solidFill>
                  <a:srgbClr val="3333FF"/>
                </a:solidFill>
              </a:rPr>
            </a:br>
            <a:endParaRPr lang="th-TH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52" y="24800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การผดุงครรภ์ไทย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834071"/>
              </p:ext>
            </p:extLst>
          </p:nvPr>
        </p:nvGraphicFramePr>
        <p:xfrm>
          <a:off x="214282" y="1412776"/>
          <a:ext cx="8750206" cy="537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บทบาทหน้าที่ของผดุงครรภ์ไทย</a:t>
            </a:r>
            <a:endParaRPr lang="th-TH" sz="5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88843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th-TH" dirty="0" smtClean="0"/>
              <a:t>		</a:t>
            </a:r>
          </a:p>
          <a:p>
            <a:pPr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ผดุงครรภ์ มีหน้าที่สำคัญในการดูแลรักษาผู้ตั้งครรภ์ ตั้งแต่แรกเริ่มจนทารกคลอด และมีหน้าที่ชี้แจงแนะนำในสิ่งต่าง ๆ ให้ผู้จะเป็นมารดาเข้าใจและปฏิบัติไอย่างถูกต้อง แนะนำคู่สมรสที่ต้องการมีลูกให้มีความเข้าใจในการดำรงชีวิตคู่อย่างถูกต้องตามธรรมชาติ เพื่อจะได้มีบุตร-ธิดาที่มีคุณภาพ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บทบาทหน้าที่ของผดุงครรภ์ไทย (ต่อ)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การทำคลอด คำว่า คลอดไม่ได้นั้นไม่มี เพราะถ้าผดุงครรภ์เห็นว่า การคลอดออกไม่เป็นที่ไว้วางใจก็ให้รีบส่งต่อแพทย์หรือโรงพยาบาลที่จะให้การช่วยเหลือ ผู้ที่จะคลอดโดยเร็ว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ที่สุด ผู้ประกอบโรคศิลปะแผนโบราณ สาขาการผดุงครรภ์ จะทำการคลอดได้เฉพาะรายที่มีครรภ์ปกติ ส่วนเรื่องของการข่มท้องการตรวจภายในช่องคลอดหรือการใช้เครื่องมือที่ไม่ได้ต้ม นึ่ง มาตัดสายสะดือทารก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ซึ่งส่งให้เกิดอันตรายต่อมารดาแลทารกนั้น ห้ามมิให้ปฏิบัติ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785950"/>
          </a:xfrm>
          <a:solidFill>
            <a:srgbClr val="9900FF"/>
          </a:solidFill>
        </p:spPr>
        <p:txBody>
          <a:bodyPr>
            <a:norm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จรรยาผดุงครรภ์ไทย</a:t>
            </a:r>
            <a:endParaRPr lang="th-TH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643470"/>
          </a:xfrm>
        </p:spPr>
        <p:txBody>
          <a:bodyPr/>
          <a:lstStyle/>
          <a:p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ผู้ที่จะเป็นผดุงครรภ์ไทยนั้น จะต้องประกอบไปด้วยคุณธรรมประจำใจ มีความเสียสละ และมีความรู้ความสามารถในการปฏิบัติงานให้ลุล่วงไปด้วยดี มีเหตุผลในการปฏิบัติและต้องเป็นผู้ที่มีความโอบอ้อมอารี มีอัธยาศัยอ่อนโยนสุภาพ เป็นผู้ที่มีกาย วาจา ใจ พร้อมที่จะให้ความช่วยเหลือเพื่อนมนุษย์ทุกโอกาส</a:t>
            </a:r>
            <a:endParaRPr lang="en-US" sz="4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5209</TotalTime>
  <Words>1107</Words>
  <Application>Microsoft Office PowerPoint</Application>
  <PresentationFormat>นำเสนอทางหน้าจอ (4:3)</PresentationFormat>
  <Paragraphs>150</Paragraphs>
  <Slides>41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8" baseType="lpstr">
      <vt:lpstr>#TS  R 2143 Normal</vt:lpstr>
      <vt:lpstr>AmstelHeavyNF</vt:lpstr>
      <vt:lpstr>Angsana New</vt:lpstr>
      <vt:lpstr>Arial</vt:lpstr>
      <vt:lpstr>Calibri</vt:lpstr>
      <vt:lpstr>Cordia New</vt:lpstr>
      <vt:lpstr>ชุดรูปแบบของ Office</vt:lpstr>
      <vt:lpstr>  แก้วที่คว่ำอยู่กลางสายฝน ต่อให้ฝนกระหน่ำทั้งคืน ก็ไม่อาจเต็มไปด้วยน้ำ  คนที่ไม่ยอมเปิดใจเรียนรู้ ต่อให้คลุกคลีกับนักปราชญ์ ทั้งวันทั้งคืน ก็ยังโง่เท่าเดิม                                                                                                                                        (ว.วชิรเมธี)  </vt:lpstr>
      <vt:lpstr>               ความรู้พื้นฐานการผดุงครรภ์ไทย</vt:lpstr>
      <vt:lpstr>1. ความหมายของการผดุงครรภ์</vt:lpstr>
      <vt:lpstr>การผดุงครรภ์ไทย </vt:lpstr>
      <vt:lpstr>การผดุงครรภ์ไทย</vt:lpstr>
      <vt:lpstr>2. บทบาทหน้าที่ของผดุงครรภ์ไทย</vt:lpstr>
      <vt:lpstr>บทบาทหน้าที่ของผดุงครรภ์ไทย (ต่อ)</vt:lpstr>
      <vt:lpstr>จรรยาผดุงครรภ์ไทย</vt:lpstr>
      <vt:lpstr>งานนำเสนอ PowerPoint</vt:lpstr>
      <vt:lpstr>จริยธรรมของผดุงครรภ์แผนไทย มี 10 ประการ ดังนี้ </vt:lpstr>
      <vt:lpstr>คัมภีร์ในแพทย์แผนไทย ที่เกี่ยวข้องกับการผดุงครรภ์ไทย</vt:lpstr>
      <vt:lpstr>งานนำเสนอ PowerPoint</vt:lpstr>
      <vt:lpstr>งานนำเสนอ PowerPoint</vt:lpstr>
      <vt:lpstr>งานนำเสนอ PowerPoint</vt:lpstr>
      <vt:lpstr>1. ที่เกิดโลหิตระดูของสตรี 5 ประการ( เรียกว่าโลหิตปกติ)</vt:lpstr>
      <vt:lpstr>งานนำเสนอ PowerPoint</vt:lpstr>
      <vt:lpstr>คัมภีร์ปฐมจินดา</vt:lpstr>
      <vt:lpstr>     1. สัตว์ที่มาปฏิสนธิในชมพูทวีป มี 4 สถาน</vt:lpstr>
      <vt:lpstr>2. มนุษย์ทั้งหลายถือปฏิสนธิแล้ว ก็คลอดจากครรภ์มารดา ถ้าเป็นสตรี จะมีประเภทผิดจากบุรุษ 2 ประการคือ</vt:lpstr>
      <vt:lpstr>ครรภ์รักษา</vt:lpstr>
      <vt:lpstr>ครรภ์วิปลาส</vt:lpstr>
      <vt:lpstr>งานนำเสนอ PowerPoint</vt:lpstr>
      <vt:lpstr>                                               ครรภ์ปริมณฑล</vt:lpstr>
      <vt:lpstr>ครรภ์ประสูติ</vt:lpstr>
      <vt:lpstr>สรีระร่างกายของหญิงและชายวัยเจริญพันธุ์</vt:lpstr>
      <vt:lpstr>สรีระร่างกายของหญิงที่แตกต่างกับชาย</vt:lpstr>
      <vt:lpstr>ระบบสืบพันธุ์เพศชาย</vt:lpstr>
      <vt:lpstr>งานนำเสนอ PowerPoint</vt:lpstr>
      <vt:lpstr>โครงสร้างระบบสืบพันธุ์เพศชาย</vt:lpstr>
      <vt:lpstr>งานนำเสนอ PowerPoint</vt:lpstr>
      <vt:lpstr>ลักษณะเฉพาะทางเพศขั้นทุติยภูมิในเพศชาย</vt:lpstr>
      <vt:lpstr>ระบบสืบพันธุ์เพศหญิง</vt:lpstr>
      <vt:lpstr>โครงสร้างระบบสืบพันธุ์เพศหญิง</vt:lpstr>
      <vt:lpstr>งานนำเสนอ PowerPoint</vt:lpstr>
      <vt:lpstr>โครงสร้างระบบสืบพันธุ์เพศหญิง (ต่อ)</vt:lpstr>
      <vt:lpstr>โครงสร้างระบบสืบพันธุ์เพศหญิง (ต่อ)</vt:lpstr>
      <vt:lpstr>งานนำเสนอ PowerPoint</vt:lpstr>
      <vt:lpstr>งานนำเสนอ PowerPoint</vt:lpstr>
      <vt:lpstr>งานนำเสนอ PowerPoint</vt:lpstr>
      <vt:lpstr>มารยาทที่พึงมีในห้องเรียน</vt:lpstr>
      <vt:lpstr>   ว่าวจะลอยขึ้นสูงได้ เพราะเหตุที่ต้านลม ถ้าหมดลมว่าวก็ตก มนุษย์เราจะขึ้นสูงอยู่ได้ ก็เพราะต้องต่อสู้อุปสรรค ชีวิตที่ไม่เคยพบอุปสรรค จะหาทางก้าวหน้าไม่ได้เลย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ความหมายของการผดุงครรภ์และจรรยาผดุงครรภ์ไทย</dc:title>
  <dc:creator>admin</dc:creator>
  <cp:lastModifiedBy>user</cp:lastModifiedBy>
  <cp:revision>320</cp:revision>
  <dcterms:created xsi:type="dcterms:W3CDTF">2013-06-04T09:14:27Z</dcterms:created>
  <dcterms:modified xsi:type="dcterms:W3CDTF">2020-04-24T12:14:21Z</dcterms:modified>
</cp:coreProperties>
</file>